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82" r:id="rId3"/>
  </p:sldMasterIdLst>
  <p:notesMasterIdLst>
    <p:notesMasterId r:id="rId23"/>
  </p:notesMasterIdLst>
  <p:handoutMasterIdLst>
    <p:handoutMasterId r:id="rId24"/>
  </p:handoutMasterIdLst>
  <p:sldIdLst>
    <p:sldId id="418" r:id="rId4"/>
    <p:sldId id="425" r:id="rId5"/>
    <p:sldId id="435" r:id="rId6"/>
    <p:sldId id="469" r:id="rId7"/>
    <p:sldId id="466" r:id="rId8"/>
    <p:sldId id="441" r:id="rId9"/>
    <p:sldId id="437" r:id="rId10"/>
    <p:sldId id="440" r:id="rId11"/>
    <p:sldId id="451" r:id="rId12"/>
    <p:sldId id="453" r:id="rId13"/>
    <p:sldId id="431" r:id="rId14"/>
    <p:sldId id="471" r:id="rId15"/>
    <p:sldId id="475" r:id="rId16"/>
    <p:sldId id="474" r:id="rId17"/>
    <p:sldId id="476" r:id="rId18"/>
    <p:sldId id="477" r:id="rId19"/>
    <p:sldId id="478" r:id="rId20"/>
    <p:sldId id="479" r:id="rId21"/>
    <p:sldId id="480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35">
          <p15:clr>
            <a:srgbClr val="A4A3A4"/>
          </p15:clr>
        </p15:guide>
        <p15:guide id="4" orient="horz" pos="2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a" initials="T" lastIdx="4" clrIdx="0"/>
  <p:cmAuthor id="1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4434" autoAdjust="0"/>
  </p:normalViewPr>
  <p:slideViewPr>
    <p:cSldViewPr showGuides="1">
      <p:cViewPr varScale="1">
        <p:scale>
          <a:sx n="108" d="100"/>
          <a:sy n="108" d="100"/>
        </p:scale>
        <p:origin x="1956" y="102"/>
      </p:cViewPr>
      <p:guideLst>
        <p:guide orient="horz" pos="2160"/>
        <p:guide pos="2880"/>
        <p:guide pos="2835"/>
        <p:guide orient="horz" pos="2115"/>
      </p:guideLst>
    </p:cSldViewPr>
  </p:slideViewPr>
  <p:outlineViewPr>
    <p:cViewPr>
      <p:scale>
        <a:sx n="33" d="100"/>
        <a:sy n="33" d="100"/>
      </p:scale>
      <p:origin x="0" y="-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6"/>
    </p:cViewPr>
  </p:sorterViewPr>
  <p:notesViewPr>
    <p:cSldViewPr>
      <p:cViewPr varScale="1">
        <p:scale>
          <a:sx n="76" d="100"/>
          <a:sy n="76" d="100"/>
        </p:scale>
        <p:origin x="-2196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E8312-48E5-4130-ABFE-04572BBAC71B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891A057-62BF-4E06-91E9-2278A963A187}">
      <dgm:prSet phldrT="[Text]"/>
      <dgm:spPr/>
      <dgm:t>
        <a:bodyPr/>
        <a:lstStyle/>
        <a:p>
          <a:r>
            <a:rPr lang="en-GB" b="0" dirty="0">
              <a:solidFill>
                <a:schemeClr val="tx1"/>
              </a:solidFill>
            </a:rPr>
            <a:t>Patient</a:t>
          </a:r>
        </a:p>
      </dgm:t>
    </dgm:pt>
    <dgm:pt modelId="{F3C0B5D9-91D7-46B5-ABDC-526733F56AFC}" type="parTrans" cxnId="{3F0C73D4-1427-4273-A7A3-6D90296BB6C5}">
      <dgm:prSet/>
      <dgm:spPr/>
      <dgm:t>
        <a:bodyPr/>
        <a:lstStyle/>
        <a:p>
          <a:endParaRPr lang="en-GB" b="1"/>
        </a:p>
      </dgm:t>
    </dgm:pt>
    <dgm:pt modelId="{C81D8B48-93FD-4B7E-B0DF-CAE17743DEE6}" type="sibTrans" cxnId="{3F0C73D4-1427-4273-A7A3-6D90296BB6C5}">
      <dgm:prSet/>
      <dgm:spPr/>
      <dgm:t>
        <a:bodyPr/>
        <a:lstStyle/>
        <a:p>
          <a:endParaRPr lang="en-GB" b="1"/>
        </a:p>
      </dgm:t>
    </dgm:pt>
    <dgm:pt modelId="{F1985ACB-A251-4204-B5E6-13D650DE7303}">
      <dgm:prSet phldrT="[Text]" custT="1"/>
      <dgm:spPr/>
      <dgm:t>
        <a:bodyPr/>
        <a:lstStyle/>
        <a:p>
          <a:r>
            <a:rPr lang="en-GB" sz="1400" b="0" dirty="0">
              <a:solidFill>
                <a:schemeClr val="tx1"/>
              </a:solidFill>
            </a:rPr>
            <a:t>Clinics in the community</a:t>
          </a:r>
        </a:p>
      </dgm:t>
    </dgm:pt>
    <dgm:pt modelId="{A1045FA7-B5D5-4323-9357-1DDEFFA76F3D}" type="parTrans" cxnId="{133974EE-3D5C-4FFB-A117-A3194CA1BA0D}">
      <dgm:prSet/>
      <dgm:spPr/>
      <dgm:t>
        <a:bodyPr/>
        <a:lstStyle/>
        <a:p>
          <a:endParaRPr lang="en-GB" b="1"/>
        </a:p>
      </dgm:t>
    </dgm:pt>
    <dgm:pt modelId="{A861BBA5-9D8B-4667-9882-5185EBEA5993}" type="sibTrans" cxnId="{133974EE-3D5C-4FFB-A117-A3194CA1BA0D}">
      <dgm:prSet/>
      <dgm:spPr/>
      <dgm:t>
        <a:bodyPr/>
        <a:lstStyle/>
        <a:p>
          <a:endParaRPr lang="en-GB" b="1"/>
        </a:p>
      </dgm:t>
    </dgm:pt>
    <dgm:pt modelId="{DB77A73C-3B44-4897-ADF5-F89E56A803CF}">
      <dgm:prSet phldrT="[Text]" custT="1"/>
      <dgm:spPr/>
      <dgm:t>
        <a:bodyPr/>
        <a:lstStyle/>
        <a:p>
          <a:r>
            <a:rPr lang="en-GB" sz="1200" b="0" dirty="0">
              <a:solidFill>
                <a:schemeClr val="tx1"/>
              </a:solidFill>
            </a:rPr>
            <a:t>Max. of 6 weeks wait for appt. incl. education</a:t>
          </a:r>
        </a:p>
      </dgm:t>
    </dgm:pt>
    <dgm:pt modelId="{01A6B64E-C3FB-4B2A-940C-F0C33A55C2AD}" type="parTrans" cxnId="{C04D6959-83C2-4C1F-A308-492ECBD10F8A}">
      <dgm:prSet/>
      <dgm:spPr/>
      <dgm:t>
        <a:bodyPr/>
        <a:lstStyle/>
        <a:p>
          <a:endParaRPr lang="en-GB" b="1"/>
        </a:p>
      </dgm:t>
    </dgm:pt>
    <dgm:pt modelId="{095407E5-146E-4D97-B583-4CD94911AC06}" type="sibTrans" cxnId="{C04D6959-83C2-4C1F-A308-492ECBD10F8A}">
      <dgm:prSet/>
      <dgm:spPr/>
      <dgm:t>
        <a:bodyPr/>
        <a:lstStyle/>
        <a:p>
          <a:endParaRPr lang="en-GB" b="1"/>
        </a:p>
      </dgm:t>
    </dgm:pt>
    <dgm:pt modelId="{2F35B134-990F-49EE-B60E-4DF29C968058}">
      <dgm:prSet phldrT="[Text]" custT="1"/>
      <dgm:spPr/>
      <dgm:t>
        <a:bodyPr/>
        <a:lstStyle/>
        <a:p>
          <a:r>
            <a:rPr lang="en-GB" sz="1400" b="0" dirty="0">
              <a:solidFill>
                <a:schemeClr val="tx1"/>
              </a:solidFill>
            </a:rPr>
            <a:t>Minimal Duplication  of </a:t>
          </a:r>
          <a:r>
            <a:rPr lang="en-GB" sz="1400" b="0" dirty="0" err="1">
              <a:solidFill>
                <a:schemeClr val="tx1"/>
              </a:solidFill>
            </a:rPr>
            <a:t>Appts</a:t>
          </a:r>
          <a:r>
            <a:rPr lang="en-GB" sz="1400" b="0" dirty="0">
              <a:solidFill>
                <a:schemeClr val="tx1"/>
              </a:solidFill>
            </a:rPr>
            <a:t>.</a:t>
          </a:r>
        </a:p>
      </dgm:t>
    </dgm:pt>
    <dgm:pt modelId="{A36D5031-8B6B-4058-8F14-DB03F291195B}" type="parTrans" cxnId="{8919AD0C-EB83-4721-94DC-8EE41812BC9F}">
      <dgm:prSet/>
      <dgm:spPr/>
      <dgm:t>
        <a:bodyPr/>
        <a:lstStyle/>
        <a:p>
          <a:endParaRPr lang="en-GB" b="1"/>
        </a:p>
      </dgm:t>
    </dgm:pt>
    <dgm:pt modelId="{40045B6E-FB99-4D6A-BF61-EA15B018198C}" type="sibTrans" cxnId="{8919AD0C-EB83-4721-94DC-8EE41812BC9F}">
      <dgm:prSet/>
      <dgm:spPr/>
      <dgm:t>
        <a:bodyPr/>
        <a:lstStyle/>
        <a:p>
          <a:endParaRPr lang="en-GB" b="1"/>
        </a:p>
      </dgm:t>
    </dgm:pt>
    <dgm:pt modelId="{D001FDB0-9329-4FFD-B604-17E53CD7BAD3}">
      <dgm:prSet phldrT="[Text]"/>
      <dgm:spPr/>
      <dgm:t>
        <a:bodyPr/>
        <a:lstStyle/>
        <a:p>
          <a:r>
            <a:rPr lang="en-GB" b="0" dirty="0">
              <a:solidFill>
                <a:schemeClr val="tx1"/>
              </a:solidFill>
            </a:rPr>
            <a:t>GP/Practice Nurse can access specialist support to enable me to be treated at practice</a:t>
          </a:r>
        </a:p>
      </dgm:t>
    </dgm:pt>
    <dgm:pt modelId="{943AF9EC-22D0-4632-BD7D-3A528894C5F1}" type="parTrans" cxnId="{008085FD-7B5A-421F-AF45-AA6D62C64580}">
      <dgm:prSet/>
      <dgm:spPr/>
      <dgm:t>
        <a:bodyPr/>
        <a:lstStyle/>
        <a:p>
          <a:endParaRPr lang="en-GB" b="1"/>
        </a:p>
      </dgm:t>
    </dgm:pt>
    <dgm:pt modelId="{1DE0DF05-9533-4F0B-BFDD-DD074A1280EF}" type="sibTrans" cxnId="{008085FD-7B5A-421F-AF45-AA6D62C64580}">
      <dgm:prSet/>
      <dgm:spPr/>
      <dgm:t>
        <a:bodyPr/>
        <a:lstStyle/>
        <a:p>
          <a:endParaRPr lang="en-GB" b="1"/>
        </a:p>
      </dgm:t>
    </dgm:pt>
    <dgm:pt modelId="{C0C65B47-F3FC-4AEA-A10E-CA1A77DFF9FC}">
      <dgm:prSet phldrT="[Text]" custT="1"/>
      <dgm:spPr/>
      <dgm:t>
        <a:bodyPr/>
        <a:lstStyle/>
        <a:p>
          <a:r>
            <a:rPr lang="en-GB" sz="1200" b="0" dirty="0">
              <a:solidFill>
                <a:schemeClr val="tx1"/>
              </a:solidFill>
            </a:rPr>
            <a:t>Supported Transition from Paediatric Service</a:t>
          </a:r>
        </a:p>
      </dgm:t>
    </dgm:pt>
    <dgm:pt modelId="{C458CB9D-8D4B-423B-9D35-2C84A0112CBD}" type="parTrans" cxnId="{04C87FBE-8D58-4CEC-B269-C6CF542F730C}">
      <dgm:prSet/>
      <dgm:spPr/>
      <dgm:t>
        <a:bodyPr/>
        <a:lstStyle/>
        <a:p>
          <a:endParaRPr lang="en-GB" b="1"/>
        </a:p>
      </dgm:t>
    </dgm:pt>
    <dgm:pt modelId="{7EE28AAB-B867-4CFC-A4DC-28C45DEB9D1B}" type="sibTrans" cxnId="{04C87FBE-8D58-4CEC-B269-C6CF542F730C}">
      <dgm:prSet/>
      <dgm:spPr/>
      <dgm:t>
        <a:bodyPr/>
        <a:lstStyle/>
        <a:p>
          <a:endParaRPr lang="en-GB" b="1"/>
        </a:p>
      </dgm:t>
    </dgm:pt>
    <dgm:pt modelId="{50782E4D-2D18-4BFA-AA57-971CA6C31D51}">
      <dgm:prSet phldrT="[Text]" custT="1"/>
      <dgm:spPr/>
      <dgm:t>
        <a:bodyPr/>
        <a:lstStyle/>
        <a:p>
          <a:r>
            <a:rPr lang="en-GB" sz="1100" b="0" dirty="0">
              <a:solidFill>
                <a:schemeClr val="tx1"/>
              </a:solidFill>
            </a:rPr>
            <a:t>Psychological needs assessed and supported</a:t>
          </a:r>
        </a:p>
      </dgm:t>
    </dgm:pt>
    <dgm:pt modelId="{5F08AC49-89A4-4489-9AB5-7E607F7AB352}" type="parTrans" cxnId="{607329E8-B1F3-4EE1-A301-9E3654C8283C}">
      <dgm:prSet/>
      <dgm:spPr/>
      <dgm:t>
        <a:bodyPr/>
        <a:lstStyle/>
        <a:p>
          <a:endParaRPr lang="en-GB" b="1"/>
        </a:p>
      </dgm:t>
    </dgm:pt>
    <dgm:pt modelId="{8F86E09D-8F0E-493F-A275-7610DB67267A}" type="sibTrans" cxnId="{607329E8-B1F3-4EE1-A301-9E3654C8283C}">
      <dgm:prSet/>
      <dgm:spPr/>
      <dgm:t>
        <a:bodyPr/>
        <a:lstStyle/>
        <a:p>
          <a:endParaRPr lang="en-GB" b="1"/>
        </a:p>
      </dgm:t>
    </dgm:pt>
    <dgm:pt modelId="{8B5C7406-58FE-4ACD-8BC7-283A2C5CCE0B}">
      <dgm:prSet phldrT="[Text]" custT="1"/>
      <dgm:spPr/>
      <dgm:t>
        <a:bodyPr/>
        <a:lstStyle/>
        <a:p>
          <a:r>
            <a:rPr lang="en-GB" sz="1400" b="0" dirty="0">
              <a:solidFill>
                <a:schemeClr val="tx1"/>
              </a:solidFill>
            </a:rPr>
            <a:t>Patient Centred Care Plan</a:t>
          </a:r>
        </a:p>
      </dgm:t>
    </dgm:pt>
    <dgm:pt modelId="{F997BC8E-EC7A-4A09-96F9-403976115099}" type="parTrans" cxnId="{BE2C1DD9-B9ED-4550-9287-A877E4AD8705}">
      <dgm:prSet/>
      <dgm:spPr/>
      <dgm:t>
        <a:bodyPr/>
        <a:lstStyle/>
        <a:p>
          <a:endParaRPr lang="en-GB" b="1"/>
        </a:p>
      </dgm:t>
    </dgm:pt>
    <dgm:pt modelId="{83CD140F-A50A-4F2C-95A0-4E74638CD010}" type="sibTrans" cxnId="{BE2C1DD9-B9ED-4550-9287-A877E4AD8705}">
      <dgm:prSet/>
      <dgm:spPr/>
      <dgm:t>
        <a:bodyPr/>
        <a:lstStyle/>
        <a:p>
          <a:endParaRPr lang="en-GB" b="1"/>
        </a:p>
      </dgm:t>
    </dgm:pt>
    <dgm:pt modelId="{6F11C033-D1A5-45A0-8EC6-3EC8628C441C}">
      <dgm:prSet phldrT="[Text]"/>
      <dgm:spPr/>
      <dgm:t>
        <a:bodyPr/>
        <a:lstStyle/>
        <a:p>
          <a:endParaRPr lang="en-GB" b="1" dirty="0"/>
        </a:p>
      </dgm:t>
    </dgm:pt>
    <dgm:pt modelId="{C4CFED23-B378-4F35-BCDA-E39D95AFE3B2}" type="parTrans" cxnId="{C806F321-75CA-4990-A197-F6988F9A508F}">
      <dgm:prSet/>
      <dgm:spPr/>
      <dgm:t>
        <a:bodyPr/>
        <a:lstStyle/>
        <a:p>
          <a:endParaRPr lang="en-GB" b="1"/>
        </a:p>
      </dgm:t>
    </dgm:pt>
    <dgm:pt modelId="{B4A2CD6C-02E2-446E-B2CC-D16E8C3DD916}" type="sibTrans" cxnId="{C806F321-75CA-4990-A197-F6988F9A508F}">
      <dgm:prSet/>
      <dgm:spPr/>
      <dgm:t>
        <a:bodyPr/>
        <a:lstStyle/>
        <a:p>
          <a:endParaRPr lang="en-GB" b="1"/>
        </a:p>
      </dgm:t>
    </dgm:pt>
    <dgm:pt modelId="{2B288D2E-4BD3-43CA-A916-809CF39FA4F4}">
      <dgm:prSet phldrT="[Text]" custT="1"/>
      <dgm:spPr/>
      <dgm:t>
        <a:bodyPr/>
        <a:lstStyle/>
        <a:p>
          <a:r>
            <a:rPr lang="en-GB" sz="1050" b="0" dirty="0">
              <a:solidFill>
                <a:schemeClr val="tx1"/>
              </a:solidFill>
            </a:rPr>
            <a:t>On-going education and information available</a:t>
          </a:r>
        </a:p>
      </dgm:t>
    </dgm:pt>
    <dgm:pt modelId="{1E75E9AF-6DC2-4AE0-B1BA-458DDFB8F621}" type="sibTrans" cxnId="{1FBF5A09-4350-4A6B-9816-FD2022B92430}">
      <dgm:prSet/>
      <dgm:spPr/>
      <dgm:t>
        <a:bodyPr/>
        <a:lstStyle/>
        <a:p>
          <a:endParaRPr lang="en-GB" b="1"/>
        </a:p>
      </dgm:t>
    </dgm:pt>
    <dgm:pt modelId="{DE40979E-27B0-4744-BDA9-2662229AE474}" type="parTrans" cxnId="{1FBF5A09-4350-4A6B-9816-FD2022B92430}">
      <dgm:prSet/>
      <dgm:spPr/>
      <dgm:t>
        <a:bodyPr/>
        <a:lstStyle/>
        <a:p>
          <a:endParaRPr lang="en-GB" b="1"/>
        </a:p>
      </dgm:t>
    </dgm:pt>
    <dgm:pt modelId="{5D0FF00A-CAB6-41B0-B689-E281FAC7E449}" type="pres">
      <dgm:prSet presAssocID="{394E8312-48E5-4130-ABFE-04572BBAC71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784BB4-FDF0-4D87-BBA4-DD852C176C2E}" type="pres">
      <dgm:prSet presAssocID="{3891A057-62BF-4E06-91E9-2278A963A187}" presName="centerShape" presStyleLbl="node0" presStyleIdx="0" presStyleCnt="1"/>
      <dgm:spPr/>
    </dgm:pt>
    <dgm:pt modelId="{65C3E4DA-21D2-433C-9C93-74436C6C8660}" type="pres">
      <dgm:prSet presAssocID="{A1045FA7-B5D5-4323-9357-1DDEFFA76F3D}" presName="Name9" presStyleLbl="parChTrans1D2" presStyleIdx="0" presStyleCnt="8"/>
      <dgm:spPr/>
    </dgm:pt>
    <dgm:pt modelId="{904A9355-AB72-450C-BC5B-4B4EFBB47254}" type="pres">
      <dgm:prSet presAssocID="{A1045FA7-B5D5-4323-9357-1DDEFFA76F3D}" presName="connTx" presStyleLbl="parChTrans1D2" presStyleIdx="0" presStyleCnt="8"/>
      <dgm:spPr/>
    </dgm:pt>
    <dgm:pt modelId="{A502E37C-43F5-4AAF-8138-70BF66248657}" type="pres">
      <dgm:prSet presAssocID="{F1985ACB-A251-4204-B5E6-13D650DE7303}" presName="node" presStyleLbl="node1" presStyleIdx="0" presStyleCnt="8">
        <dgm:presLayoutVars>
          <dgm:bulletEnabled val="1"/>
        </dgm:presLayoutVars>
      </dgm:prSet>
      <dgm:spPr/>
    </dgm:pt>
    <dgm:pt modelId="{A827A76F-2BE2-48CE-A321-E26673EDF5C3}" type="pres">
      <dgm:prSet presAssocID="{01A6B64E-C3FB-4B2A-940C-F0C33A55C2AD}" presName="Name9" presStyleLbl="parChTrans1D2" presStyleIdx="1" presStyleCnt="8"/>
      <dgm:spPr/>
    </dgm:pt>
    <dgm:pt modelId="{6F81D8B6-69D7-4B89-8EE5-F43ECC02E969}" type="pres">
      <dgm:prSet presAssocID="{01A6B64E-C3FB-4B2A-940C-F0C33A55C2AD}" presName="connTx" presStyleLbl="parChTrans1D2" presStyleIdx="1" presStyleCnt="8"/>
      <dgm:spPr/>
    </dgm:pt>
    <dgm:pt modelId="{AB9A8F7C-D9A4-4D72-88F2-5501473578CE}" type="pres">
      <dgm:prSet presAssocID="{DB77A73C-3B44-4897-ADF5-F89E56A803CF}" presName="node" presStyleLbl="node1" presStyleIdx="1" presStyleCnt="8">
        <dgm:presLayoutVars>
          <dgm:bulletEnabled val="1"/>
        </dgm:presLayoutVars>
      </dgm:prSet>
      <dgm:spPr/>
    </dgm:pt>
    <dgm:pt modelId="{90762DE8-1AE5-4205-B64A-4F2AF2C1AF91}" type="pres">
      <dgm:prSet presAssocID="{A36D5031-8B6B-4058-8F14-DB03F291195B}" presName="Name9" presStyleLbl="parChTrans1D2" presStyleIdx="2" presStyleCnt="8"/>
      <dgm:spPr/>
    </dgm:pt>
    <dgm:pt modelId="{70CD37C5-E456-4DCC-99C1-497408E939D4}" type="pres">
      <dgm:prSet presAssocID="{A36D5031-8B6B-4058-8F14-DB03F291195B}" presName="connTx" presStyleLbl="parChTrans1D2" presStyleIdx="2" presStyleCnt="8"/>
      <dgm:spPr/>
    </dgm:pt>
    <dgm:pt modelId="{77E39400-2D58-4E50-9223-0D2CDF34DFB2}" type="pres">
      <dgm:prSet presAssocID="{2F35B134-990F-49EE-B60E-4DF29C968058}" presName="node" presStyleLbl="node1" presStyleIdx="2" presStyleCnt="8">
        <dgm:presLayoutVars>
          <dgm:bulletEnabled val="1"/>
        </dgm:presLayoutVars>
      </dgm:prSet>
      <dgm:spPr/>
    </dgm:pt>
    <dgm:pt modelId="{AA28F6EC-9755-4BB8-8E88-2882461939B0}" type="pres">
      <dgm:prSet presAssocID="{943AF9EC-22D0-4632-BD7D-3A528894C5F1}" presName="Name9" presStyleLbl="parChTrans1D2" presStyleIdx="3" presStyleCnt="8"/>
      <dgm:spPr/>
    </dgm:pt>
    <dgm:pt modelId="{FDD7C73D-1BE1-46CA-AB81-828F09AAB0B5}" type="pres">
      <dgm:prSet presAssocID="{943AF9EC-22D0-4632-BD7D-3A528894C5F1}" presName="connTx" presStyleLbl="parChTrans1D2" presStyleIdx="3" presStyleCnt="8"/>
      <dgm:spPr/>
    </dgm:pt>
    <dgm:pt modelId="{1E7B713A-BDC1-4B7D-AB2E-C55CFC91AC69}" type="pres">
      <dgm:prSet presAssocID="{D001FDB0-9329-4FFD-B604-17E53CD7BAD3}" presName="node" presStyleLbl="node1" presStyleIdx="3" presStyleCnt="8">
        <dgm:presLayoutVars>
          <dgm:bulletEnabled val="1"/>
        </dgm:presLayoutVars>
      </dgm:prSet>
      <dgm:spPr/>
    </dgm:pt>
    <dgm:pt modelId="{3383F027-FA50-4D33-B660-E017CC8250FE}" type="pres">
      <dgm:prSet presAssocID="{DE40979E-27B0-4744-BDA9-2662229AE474}" presName="Name9" presStyleLbl="parChTrans1D2" presStyleIdx="4" presStyleCnt="8"/>
      <dgm:spPr/>
    </dgm:pt>
    <dgm:pt modelId="{C3A7739F-2F3A-45FF-A504-3A00669B4535}" type="pres">
      <dgm:prSet presAssocID="{DE40979E-27B0-4744-BDA9-2662229AE474}" presName="connTx" presStyleLbl="parChTrans1D2" presStyleIdx="4" presStyleCnt="8"/>
      <dgm:spPr/>
    </dgm:pt>
    <dgm:pt modelId="{AF10CFFA-3F32-468B-90E1-A017208391EE}" type="pres">
      <dgm:prSet presAssocID="{2B288D2E-4BD3-43CA-A916-809CF39FA4F4}" presName="node" presStyleLbl="node1" presStyleIdx="4" presStyleCnt="8">
        <dgm:presLayoutVars>
          <dgm:bulletEnabled val="1"/>
        </dgm:presLayoutVars>
      </dgm:prSet>
      <dgm:spPr/>
    </dgm:pt>
    <dgm:pt modelId="{9DE4664E-0D95-4649-9B26-9AFE751B122E}" type="pres">
      <dgm:prSet presAssocID="{C458CB9D-8D4B-423B-9D35-2C84A0112CBD}" presName="Name9" presStyleLbl="parChTrans1D2" presStyleIdx="5" presStyleCnt="8"/>
      <dgm:spPr/>
    </dgm:pt>
    <dgm:pt modelId="{455C22F8-2E3C-497B-9CBD-25FCB079622D}" type="pres">
      <dgm:prSet presAssocID="{C458CB9D-8D4B-423B-9D35-2C84A0112CBD}" presName="connTx" presStyleLbl="parChTrans1D2" presStyleIdx="5" presStyleCnt="8"/>
      <dgm:spPr/>
    </dgm:pt>
    <dgm:pt modelId="{1D5BCC1D-537E-4030-BB8F-344F188164CD}" type="pres">
      <dgm:prSet presAssocID="{C0C65B47-F3FC-4AEA-A10E-CA1A77DFF9FC}" presName="node" presStyleLbl="node1" presStyleIdx="5" presStyleCnt="8">
        <dgm:presLayoutVars>
          <dgm:bulletEnabled val="1"/>
        </dgm:presLayoutVars>
      </dgm:prSet>
      <dgm:spPr/>
    </dgm:pt>
    <dgm:pt modelId="{8A73FC2D-7F8A-4B4D-B56B-A002E915AAEB}" type="pres">
      <dgm:prSet presAssocID="{5F08AC49-89A4-4489-9AB5-7E607F7AB352}" presName="Name9" presStyleLbl="parChTrans1D2" presStyleIdx="6" presStyleCnt="8"/>
      <dgm:spPr/>
    </dgm:pt>
    <dgm:pt modelId="{9534EBCF-E4A2-4AB5-8FFC-27CB82DD80C1}" type="pres">
      <dgm:prSet presAssocID="{5F08AC49-89A4-4489-9AB5-7E607F7AB352}" presName="connTx" presStyleLbl="parChTrans1D2" presStyleIdx="6" presStyleCnt="8"/>
      <dgm:spPr/>
    </dgm:pt>
    <dgm:pt modelId="{9B06FF22-204E-4F74-B69D-D88DFE2CF5A3}" type="pres">
      <dgm:prSet presAssocID="{50782E4D-2D18-4BFA-AA57-971CA6C31D51}" presName="node" presStyleLbl="node1" presStyleIdx="6" presStyleCnt="8">
        <dgm:presLayoutVars>
          <dgm:bulletEnabled val="1"/>
        </dgm:presLayoutVars>
      </dgm:prSet>
      <dgm:spPr/>
    </dgm:pt>
    <dgm:pt modelId="{332BE900-1540-42D1-B64E-0E1594073499}" type="pres">
      <dgm:prSet presAssocID="{F997BC8E-EC7A-4A09-96F9-403976115099}" presName="Name9" presStyleLbl="parChTrans1D2" presStyleIdx="7" presStyleCnt="8"/>
      <dgm:spPr/>
    </dgm:pt>
    <dgm:pt modelId="{22339F9E-B470-47CF-9D35-BEDF3EDF4E51}" type="pres">
      <dgm:prSet presAssocID="{F997BC8E-EC7A-4A09-96F9-403976115099}" presName="connTx" presStyleLbl="parChTrans1D2" presStyleIdx="7" presStyleCnt="8"/>
      <dgm:spPr/>
    </dgm:pt>
    <dgm:pt modelId="{85B4B35D-A8F9-46C7-B997-7FE5A879DC20}" type="pres">
      <dgm:prSet presAssocID="{8B5C7406-58FE-4ACD-8BC7-283A2C5CCE0B}" presName="node" presStyleLbl="node1" presStyleIdx="7" presStyleCnt="8">
        <dgm:presLayoutVars>
          <dgm:bulletEnabled val="1"/>
        </dgm:presLayoutVars>
      </dgm:prSet>
      <dgm:spPr/>
    </dgm:pt>
  </dgm:ptLst>
  <dgm:cxnLst>
    <dgm:cxn modelId="{7A5B2500-9536-4976-8F96-A7115532C6AC}" type="presOf" srcId="{943AF9EC-22D0-4632-BD7D-3A528894C5F1}" destId="{FDD7C73D-1BE1-46CA-AB81-828F09AAB0B5}" srcOrd="1" destOrd="0" presId="urn:microsoft.com/office/officeart/2005/8/layout/radial1"/>
    <dgm:cxn modelId="{3950B107-5746-4F02-94C5-9FC01DD19FAF}" type="presOf" srcId="{2F35B134-990F-49EE-B60E-4DF29C968058}" destId="{77E39400-2D58-4E50-9223-0D2CDF34DFB2}" srcOrd="0" destOrd="0" presId="urn:microsoft.com/office/officeart/2005/8/layout/radial1"/>
    <dgm:cxn modelId="{1FBF5A09-4350-4A6B-9816-FD2022B92430}" srcId="{3891A057-62BF-4E06-91E9-2278A963A187}" destId="{2B288D2E-4BD3-43CA-A916-809CF39FA4F4}" srcOrd="4" destOrd="0" parTransId="{DE40979E-27B0-4744-BDA9-2662229AE474}" sibTransId="{1E75E9AF-6DC2-4AE0-B1BA-458DDFB8F621}"/>
    <dgm:cxn modelId="{8919AD0C-EB83-4721-94DC-8EE41812BC9F}" srcId="{3891A057-62BF-4E06-91E9-2278A963A187}" destId="{2F35B134-990F-49EE-B60E-4DF29C968058}" srcOrd="2" destOrd="0" parTransId="{A36D5031-8B6B-4058-8F14-DB03F291195B}" sibTransId="{40045B6E-FB99-4D6A-BF61-EA15B018198C}"/>
    <dgm:cxn modelId="{8E532616-7E88-458A-B491-26C71F33405E}" type="presOf" srcId="{01A6B64E-C3FB-4B2A-940C-F0C33A55C2AD}" destId="{A827A76F-2BE2-48CE-A321-E26673EDF5C3}" srcOrd="0" destOrd="0" presId="urn:microsoft.com/office/officeart/2005/8/layout/radial1"/>
    <dgm:cxn modelId="{97922F1F-AC56-43C6-A422-04BAED0C34D9}" type="presOf" srcId="{394E8312-48E5-4130-ABFE-04572BBAC71B}" destId="{5D0FF00A-CAB6-41B0-B689-E281FAC7E449}" srcOrd="0" destOrd="0" presId="urn:microsoft.com/office/officeart/2005/8/layout/radial1"/>
    <dgm:cxn modelId="{C806F321-75CA-4990-A197-F6988F9A508F}" srcId="{394E8312-48E5-4130-ABFE-04572BBAC71B}" destId="{6F11C033-D1A5-45A0-8EC6-3EC8628C441C}" srcOrd="1" destOrd="0" parTransId="{C4CFED23-B378-4F35-BCDA-E39D95AFE3B2}" sibTransId="{B4A2CD6C-02E2-446E-B2CC-D16E8C3DD916}"/>
    <dgm:cxn modelId="{F733852C-D6D1-4CA3-A944-FACAE51729C4}" type="presOf" srcId="{50782E4D-2D18-4BFA-AA57-971CA6C31D51}" destId="{9B06FF22-204E-4F74-B69D-D88DFE2CF5A3}" srcOrd="0" destOrd="0" presId="urn:microsoft.com/office/officeart/2005/8/layout/radial1"/>
    <dgm:cxn modelId="{CFABF32C-1F67-49BD-B725-9897FE2432F2}" type="presOf" srcId="{A1045FA7-B5D5-4323-9357-1DDEFFA76F3D}" destId="{904A9355-AB72-450C-BC5B-4B4EFBB47254}" srcOrd="1" destOrd="0" presId="urn:microsoft.com/office/officeart/2005/8/layout/radial1"/>
    <dgm:cxn modelId="{63447E31-4864-4346-B89A-CBA3D9C80B76}" type="presOf" srcId="{C0C65B47-F3FC-4AEA-A10E-CA1A77DFF9FC}" destId="{1D5BCC1D-537E-4030-BB8F-344F188164CD}" srcOrd="0" destOrd="0" presId="urn:microsoft.com/office/officeart/2005/8/layout/radial1"/>
    <dgm:cxn modelId="{0A8CBC34-7522-4956-A80A-1CE4EBBF3621}" type="presOf" srcId="{DE40979E-27B0-4744-BDA9-2662229AE474}" destId="{3383F027-FA50-4D33-B660-E017CC8250FE}" srcOrd="0" destOrd="0" presId="urn:microsoft.com/office/officeart/2005/8/layout/radial1"/>
    <dgm:cxn modelId="{22A2FA34-3594-4B15-AF4F-966DC3FD5FB3}" type="presOf" srcId="{A36D5031-8B6B-4058-8F14-DB03F291195B}" destId="{90762DE8-1AE5-4205-B64A-4F2AF2C1AF91}" srcOrd="0" destOrd="0" presId="urn:microsoft.com/office/officeart/2005/8/layout/radial1"/>
    <dgm:cxn modelId="{A54C835B-7109-4A49-A1DE-229180E167B8}" type="presOf" srcId="{5F08AC49-89A4-4489-9AB5-7E607F7AB352}" destId="{8A73FC2D-7F8A-4B4D-B56B-A002E915AAEB}" srcOrd="0" destOrd="0" presId="urn:microsoft.com/office/officeart/2005/8/layout/radial1"/>
    <dgm:cxn modelId="{A5D5435D-847E-4985-B015-24EEDDC58DD8}" type="presOf" srcId="{2B288D2E-4BD3-43CA-A916-809CF39FA4F4}" destId="{AF10CFFA-3F32-468B-90E1-A017208391EE}" srcOrd="0" destOrd="0" presId="urn:microsoft.com/office/officeart/2005/8/layout/radial1"/>
    <dgm:cxn modelId="{F974554C-324D-4160-97B3-369A34A39185}" type="presOf" srcId="{F997BC8E-EC7A-4A09-96F9-403976115099}" destId="{22339F9E-B470-47CF-9D35-BEDF3EDF4E51}" srcOrd="1" destOrd="0" presId="urn:microsoft.com/office/officeart/2005/8/layout/radial1"/>
    <dgm:cxn modelId="{3FAAF54D-93D2-4CF7-A014-C0BB4AC03C85}" type="presOf" srcId="{DB77A73C-3B44-4897-ADF5-F89E56A803CF}" destId="{AB9A8F7C-D9A4-4D72-88F2-5501473578CE}" srcOrd="0" destOrd="0" presId="urn:microsoft.com/office/officeart/2005/8/layout/radial1"/>
    <dgm:cxn modelId="{C9B70353-40E1-4607-BF11-12B29A02E80B}" type="presOf" srcId="{01A6B64E-C3FB-4B2A-940C-F0C33A55C2AD}" destId="{6F81D8B6-69D7-4B89-8EE5-F43ECC02E969}" srcOrd="1" destOrd="0" presId="urn:microsoft.com/office/officeart/2005/8/layout/radial1"/>
    <dgm:cxn modelId="{5DF9D054-AEEF-462F-A6DD-7975F0926BC8}" type="presOf" srcId="{C458CB9D-8D4B-423B-9D35-2C84A0112CBD}" destId="{9DE4664E-0D95-4649-9B26-9AFE751B122E}" srcOrd="0" destOrd="0" presId="urn:microsoft.com/office/officeart/2005/8/layout/radial1"/>
    <dgm:cxn modelId="{4D5D8B75-9276-49CA-BD4D-2EF7CFEC7077}" type="presOf" srcId="{A1045FA7-B5D5-4323-9357-1DDEFFA76F3D}" destId="{65C3E4DA-21D2-433C-9C93-74436C6C8660}" srcOrd="0" destOrd="0" presId="urn:microsoft.com/office/officeart/2005/8/layout/radial1"/>
    <dgm:cxn modelId="{83F0E258-9518-4501-94DD-8E04770CB8A4}" type="presOf" srcId="{F997BC8E-EC7A-4A09-96F9-403976115099}" destId="{332BE900-1540-42D1-B64E-0E1594073499}" srcOrd="0" destOrd="0" presId="urn:microsoft.com/office/officeart/2005/8/layout/radial1"/>
    <dgm:cxn modelId="{C04D6959-83C2-4C1F-A308-492ECBD10F8A}" srcId="{3891A057-62BF-4E06-91E9-2278A963A187}" destId="{DB77A73C-3B44-4897-ADF5-F89E56A803CF}" srcOrd="1" destOrd="0" parTransId="{01A6B64E-C3FB-4B2A-940C-F0C33A55C2AD}" sibTransId="{095407E5-146E-4D97-B583-4CD94911AC06}"/>
    <dgm:cxn modelId="{A2139259-05D1-4D37-869C-1AED4B8F7C90}" type="presOf" srcId="{D001FDB0-9329-4FFD-B604-17E53CD7BAD3}" destId="{1E7B713A-BDC1-4B7D-AB2E-C55CFC91AC69}" srcOrd="0" destOrd="0" presId="urn:microsoft.com/office/officeart/2005/8/layout/radial1"/>
    <dgm:cxn modelId="{A54A995A-359C-428F-8789-A9DEC6BE3EFA}" type="presOf" srcId="{F1985ACB-A251-4204-B5E6-13D650DE7303}" destId="{A502E37C-43F5-4AAF-8138-70BF66248657}" srcOrd="0" destOrd="0" presId="urn:microsoft.com/office/officeart/2005/8/layout/radial1"/>
    <dgm:cxn modelId="{AB47748E-B83C-4088-A444-00FAE39DD016}" type="presOf" srcId="{C458CB9D-8D4B-423B-9D35-2C84A0112CBD}" destId="{455C22F8-2E3C-497B-9CBD-25FCB079622D}" srcOrd="1" destOrd="0" presId="urn:microsoft.com/office/officeart/2005/8/layout/radial1"/>
    <dgm:cxn modelId="{6F207D99-F181-468D-9937-443E5C577999}" type="presOf" srcId="{943AF9EC-22D0-4632-BD7D-3A528894C5F1}" destId="{AA28F6EC-9755-4BB8-8E88-2882461939B0}" srcOrd="0" destOrd="0" presId="urn:microsoft.com/office/officeart/2005/8/layout/radial1"/>
    <dgm:cxn modelId="{04C87FBE-8D58-4CEC-B269-C6CF542F730C}" srcId="{3891A057-62BF-4E06-91E9-2278A963A187}" destId="{C0C65B47-F3FC-4AEA-A10E-CA1A77DFF9FC}" srcOrd="5" destOrd="0" parTransId="{C458CB9D-8D4B-423B-9D35-2C84A0112CBD}" sibTransId="{7EE28AAB-B867-4CFC-A4DC-28C45DEB9D1B}"/>
    <dgm:cxn modelId="{DB0EB1C6-0527-42D4-A278-9D9000DF5BFB}" type="presOf" srcId="{3891A057-62BF-4E06-91E9-2278A963A187}" destId="{AF784BB4-FDF0-4D87-BBA4-DD852C176C2E}" srcOrd="0" destOrd="0" presId="urn:microsoft.com/office/officeart/2005/8/layout/radial1"/>
    <dgm:cxn modelId="{FA9052C8-A9AA-4AD9-9436-B08A7DCB0CBB}" type="presOf" srcId="{A36D5031-8B6B-4058-8F14-DB03F291195B}" destId="{70CD37C5-E456-4DCC-99C1-497408E939D4}" srcOrd="1" destOrd="0" presId="urn:microsoft.com/office/officeart/2005/8/layout/radial1"/>
    <dgm:cxn modelId="{3F0C73D4-1427-4273-A7A3-6D90296BB6C5}" srcId="{394E8312-48E5-4130-ABFE-04572BBAC71B}" destId="{3891A057-62BF-4E06-91E9-2278A963A187}" srcOrd="0" destOrd="0" parTransId="{F3C0B5D9-91D7-46B5-ABDC-526733F56AFC}" sibTransId="{C81D8B48-93FD-4B7E-B0DF-CAE17743DEE6}"/>
    <dgm:cxn modelId="{9FBBE7D4-2EF1-45F9-8319-8622AD8080DF}" type="presOf" srcId="{8B5C7406-58FE-4ACD-8BC7-283A2C5CCE0B}" destId="{85B4B35D-A8F9-46C7-B997-7FE5A879DC20}" srcOrd="0" destOrd="0" presId="urn:microsoft.com/office/officeart/2005/8/layout/radial1"/>
    <dgm:cxn modelId="{BE2C1DD9-B9ED-4550-9287-A877E4AD8705}" srcId="{3891A057-62BF-4E06-91E9-2278A963A187}" destId="{8B5C7406-58FE-4ACD-8BC7-283A2C5CCE0B}" srcOrd="7" destOrd="0" parTransId="{F997BC8E-EC7A-4A09-96F9-403976115099}" sibTransId="{83CD140F-A50A-4F2C-95A0-4E74638CD010}"/>
    <dgm:cxn modelId="{CE9B7BE2-1DF5-45A6-AB7E-25888C61F92E}" type="presOf" srcId="{DE40979E-27B0-4744-BDA9-2662229AE474}" destId="{C3A7739F-2F3A-45FF-A504-3A00669B4535}" srcOrd="1" destOrd="0" presId="urn:microsoft.com/office/officeart/2005/8/layout/radial1"/>
    <dgm:cxn modelId="{607329E8-B1F3-4EE1-A301-9E3654C8283C}" srcId="{3891A057-62BF-4E06-91E9-2278A963A187}" destId="{50782E4D-2D18-4BFA-AA57-971CA6C31D51}" srcOrd="6" destOrd="0" parTransId="{5F08AC49-89A4-4489-9AB5-7E607F7AB352}" sibTransId="{8F86E09D-8F0E-493F-A275-7610DB67267A}"/>
    <dgm:cxn modelId="{133974EE-3D5C-4FFB-A117-A3194CA1BA0D}" srcId="{3891A057-62BF-4E06-91E9-2278A963A187}" destId="{F1985ACB-A251-4204-B5E6-13D650DE7303}" srcOrd="0" destOrd="0" parTransId="{A1045FA7-B5D5-4323-9357-1DDEFFA76F3D}" sibTransId="{A861BBA5-9D8B-4667-9882-5185EBEA5993}"/>
    <dgm:cxn modelId="{01294DF0-989D-47C2-90F6-0987BA03778A}" type="presOf" srcId="{5F08AC49-89A4-4489-9AB5-7E607F7AB352}" destId="{9534EBCF-E4A2-4AB5-8FFC-27CB82DD80C1}" srcOrd="1" destOrd="0" presId="urn:microsoft.com/office/officeart/2005/8/layout/radial1"/>
    <dgm:cxn modelId="{008085FD-7B5A-421F-AF45-AA6D62C64580}" srcId="{3891A057-62BF-4E06-91E9-2278A963A187}" destId="{D001FDB0-9329-4FFD-B604-17E53CD7BAD3}" srcOrd="3" destOrd="0" parTransId="{943AF9EC-22D0-4632-BD7D-3A528894C5F1}" sibTransId="{1DE0DF05-9533-4F0B-BFDD-DD074A1280EF}"/>
    <dgm:cxn modelId="{DEDAC4DD-1DAB-41DE-ADD4-8183D485BE0C}" type="presParOf" srcId="{5D0FF00A-CAB6-41B0-B689-E281FAC7E449}" destId="{AF784BB4-FDF0-4D87-BBA4-DD852C176C2E}" srcOrd="0" destOrd="0" presId="urn:microsoft.com/office/officeart/2005/8/layout/radial1"/>
    <dgm:cxn modelId="{B67C6A2F-89BD-4C59-8404-C102A0CEF9B5}" type="presParOf" srcId="{5D0FF00A-CAB6-41B0-B689-E281FAC7E449}" destId="{65C3E4DA-21D2-433C-9C93-74436C6C8660}" srcOrd="1" destOrd="0" presId="urn:microsoft.com/office/officeart/2005/8/layout/radial1"/>
    <dgm:cxn modelId="{ED93D0D5-0D03-4BE8-8E9F-F86EFE0C5AAB}" type="presParOf" srcId="{65C3E4DA-21D2-433C-9C93-74436C6C8660}" destId="{904A9355-AB72-450C-BC5B-4B4EFBB47254}" srcOrd="0" destOrd="0" presId="urn:microsoft.com/office/officeart/2005/8/layout/radial1"/>
    <dgm:cxn modelId="{30E4B29D-73F3-4C42-B2E8-9EA88DBCE6FC}" type="presParOf" srcId="{5D0FF00A-CAB6-41B0-B689-E281FAC7E449}" destId="{A502E37C-43F5-4AAF-8138-70BF66248657}" srcOrd="2" destOrd="0" presId="urn:microsoft.com/office/officeart/2005/8/layout/radial1"/>
    <dgm:cxn modelId="{AFDA0E9F-6B4F-49BD-989C-B9E0AEF53EF2}" type="presParOf" srcId="{5D0FF00A-CAB6-41B0-B689-E281FAC7E449}" destId="{A827A76F-2BE2-48CE-A321-E26673EDF5C3}" srcOrd="3" destOrd="0" presId="urn:microsoft.com/office/officeart/2005/8/layout/radial1"/>
    <dgm:cxn modelId="{A2661151-62A7-4AAE-A197-F883C90F4F01}" type="presParOf" srcId="{A827A76F-2BE2-48CE-A321-E26673EDF5C3}" destId="{6F81D8B6-69D7-4B89-8EE5-F43ECC02E969}" srcOrd="0" destOrd="0" presId="urn:microsoft.com/office/officeart/2005/8/layout/radial1"/>
    <dgm:cxn modelId="{7063D7DB-2908-433D-86F0-D52BF7281ED3}" type="presParOf" srcId="{5D0FF00A-CAB6-41B0-B689-E281FAC7E449}" destId="{AB9A8F7C-D9A4-4D72-88F2-5501473578CE}" srcOrd="4" destOrd="0" presId="urn:microsoft.com/office/officeart/2005/8/layout/radial1"/>
    <dgm:cxn modelId="{9CD2DA50-6E4E-4B82-85A3-5CB663D383D8}" type="presParOf" srcId="{5D0FF00A-CAB6-41B0-B689-E281FAC7E449}" destId="{90762DE8-1AE5-4205-B64A-4F2AF2C1AF91}" srcOrd="5" destOrd="0" presId="urn:microsoft.com/office/officeart/2005/8/layout/radial1"/>
    <dgm:cxn modelId="{9948F458-D880-4D34-BE54-7A8B025A5255}" type="presParOf" srcId="{90762DE8-1AE5-4205-B64A-4F2AF2C1AF91}" destId="{70CD37C5-E456-4DCC-99C1-497408E939D4}" srcOrd="0" destOrd="0" presId="urn:microsoft.com/office/officeart/2005/8/layout/radial1"/>
    <dgm:cxn modelId="{6459990A-78B4-4B55-929A-D2B38F779EA8}" type="presParOf" srcId="{5D0FF00A-CAB6-41B0-B689-E281FAC7E449}" destId="{77E39400-2D58-4E50-9223-0D2CDF34DFB2}" srcOrd="6" destOrd="0" presId="urn:microsoft.com/office/officeart/2005/8/layout/radial1"/>
    <dgm:cxn modelId="{5DA8AFD2-4E76-42C2-84AE-86A5DBC2D451}" type="presParOf" srcId="{5D0FF00A-CAB6-41B0-B689-E281FAC7E449}" destId="{AA28F6EC-9755-4BB8-8E88-2882461939B0}" srcOrd="7" destOrd="0" presId="urn:microsoft.com/office/officeart/2005/8/layout/radial1"/>
    <dgm:cxn modelId="{34AD5A6C-475F-4C17-B933-DE7E5780DBB5}" type="presParOf" srcId="{AA28F6EC-9755-4BB8-8E88-2882461939B0}" destId="{FDD7C73D-1BE1-46CA-AB81-828F09AAB0B5}" srcOrd="0" destOrd="0" presId="urn:microsoft.com/office/officeart/2005/8/layout/radial1"/>
    <dgm:cxn modelId="{8F0AC8A5-245D-470E-A07D-EDA6C6F1B846}" type="presParOf" srcId="{5D0FF00A-CAB6-41B0-B689-E281FAC7E449}" destId="{1E7B713A-BDC1-4B7D-AB2E-C55CFC91AC69}" srcOrd="8" destOrd="0" presId="urn:microsoft.com/office/officeart/2005/8/layout/radial1"/>
    <dgm:cxn modelId="{B533A8F2-520E-4550-B851-77DDE442B356}" type="presParOf" srcId="{5D0FF00A-CAB6-41B0-B689-E281FAC7E449}" destId="{3383F027-FA50-4D33-B660-E017CC8250FE}" srcOrd="9" destOrd="0" presId="urn:microsoft.com/office/officeart/2005/8/layout/radial1"/>
    <dgm:cxn modelId="{2E108F41-32B9-4CA2-8EDE-ABCB7E34C101}" type="presParOf" srcId="{3383F027-FA50-4D33-B660-E017CC8250FE}" destId="{C3A7739F-2F3A-45FF-A504-3A00669B4535}" srcOrd="0" destOrd="0" presId="urn:microsoft.com/office/officeart/2005/8/layout/radial1"/>
    <dgm:cxn modelId="{5345CD8F-996F-4671-812D-2AC9EEF2E7F4}" type="presParOf" srcId="{5D0FF00A-CAB6-41B0-B689-E281FAC7E449}" destId="{AF10CFFA-3F32-468B-90E1-A017208391EE}" srcOrd="10" destOrd="0" presId="urn:microsoft.com/office/officeart/2005/8/layout/radial1"/>
    <dgm:cxn modelId="{60CEDEE1-8746-4E7C-9AD3-2AB824DB856A}" type="presParOf" srcId="{5D0FF00A-CAB6-41B0-B689-E281FAC7E449}" destId="{9DE4664E-0D95-4649-9B26-9AFE751B122E}" srcOrd="11" destOrd="0" presId="urn:microsoft.com/office/officeart/2005/8/layout/radial1"/>
    <dgm:cxn modelId="{51D5944C-15CB-4340-8435-EFA6B537C54C}" type="presParOf" srcId="{9DE4664E-0D95-4649-9B26-9AFE751B122E}" destId="{455C22F8-2E3C-497B-9CBD-25FCB079622D}" srcOrd="0" destOrd="0" presId="urn:microsoft.com/office/officeart/2005/8/layout/radial1"/>
    <dgm:cxn modelId="{DB0F6A3B-A58E-4501-BF76-912F94382424}" type="presParOf" srcId="{5D0FF00A-CAB6-41B0-B689-E281FAC7E449}" destId="{1D5BCC1D-537E-4030-BB8F-344F188164CD}" srcOrd="12" destOrd="0" presId="urn:microsoft.com/office/officeart/2005/8/layout/radial1"/>
    <dgm:cxn modelId="{29DCFD87-BF4B-44FF-BC3F-CDD3E06F4C5A}" type="presParOf" srcId="{5D0FF00A-CAB6-41B0-B689-E281FAC7E449}" destId="{8A73FC2D-7F8A-4B4D-B56B-A002E915AAEB}" srcOrd="13" destOrd="0" presId="urn:microsoft.com/office/officeart/2005/8/layout/radial1"/>
    <dgm:cxn modelId="{73A19AB8-B90A-4108-98DD-250F0B054D6B}" type="presParOf" srcId="{8A73FC2D-7F8A-4B4D-B56B-A002E915AAEB}" destId="{9534EBCF-E4A2-4AB5-8FFC-27CB82DD80C1}" srcOrd="0" destOrd="0" presId="urn:microsoft.com/office/officeart/2005/8/layout/radial1"/>
    <dgm:cxn modelId="{7994165E-711B-48F7-84E2-AF4A5BDD56F8}" type="presParOf" srcId="{5D0FF00A-CAB6-41B0-B689-E281FAC7E449}" destId="{9B06FF22-204E-4F74-B69D-D88DFE2CF5A3}" srcOrd="14" destOrd="0" presId="urn:microsoft.com/office/officeart/2005/8/layout/radial1"/>
    <dgm:cxn modelId="{495F8160-9B41-49EE-BDF0-C67932BB3490}" type="presParOf" srcId="{5D0FF00A-CAB6-41B0-B689-E281FAC7E449}" destId="{332BE900-1540-42D1-B64E-0E1594073499}" srcOrd="15" destOrd="0" presId="urn:microsoft.com/office/officeart/2005/8/layout/radial1"/>
    <dgm:cxn modelId="{A496E981-EAC4-47A2-A608-18DD8BC2CD2D}" type="presParOf" srcId="{332BE900-1540-42D1-B64E-0E1594073499}" destId="{22339F9E-B470-47CF-9D35-BEDF3EDF4E51}" srcOrd="0" destOrd="0" presId="urn:microsoft.com/office/officeart/2005/8/layout/radial1"/>
    <dgm:cxn modelId="{6AE1E1D2-96D1-42F9-B997-24921A280E0E}" type="presParOf" srcId="{5D0FF00A-CAB6-41B0-B689-E281FAC7E449}" destId="{85B4B35D-A8F9-46C7-B997-7FE5A879DC2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E8312-48E5-4130-ABFE-04572BBAC71B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891A057-62BF-4E06-91E9-2278A963A187}">
      <dgm:prSet phldrT="[Text]" custT="1"/>
      <dgm:spPr/>
      <dgm:t>
        <a:bodyPr/>
        <a:lstStyle/>
        <a:p>
          <a:r>
            <a:rPr lang="en-GB" sz="1400" b="1">
              <a:solidFill>
                <a:schemeClr val="tx1"/>
              </a:solidFill>
            </a:rPr>
            <a:t>GP/Practice Nurse</a:t>
          </a:r>
        </a:p>
      </dgm:t>
    </dgm:pt>
    <dgm:pt modelId="{F3C0B5D9-91D7-46B5-ABDC-526733F56AFC}" type="parTrans" cxnId="{3F0C73D4-1427-4273-A7A3-6D90296BB6C5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C81D8B48-93FD-4B7E-B0DF-CAE17743DEE6}" type="sibTrans" cxnId="{3F0C73D4-1427-4273-A7A3-6D90296BB6C5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DB77A73C-3B44-4897-ADF5-F89E56A803CF}">
      <dgm:prSet phldrT="[Text]" custT="1"/>
      <dgm:spPr/>
      <dgm:t>
        <a:bodyPr/>
        <a:lstStyle/>
        <a:p>
          <a:r>
            <a:rPr lang="en-GB" sz="1400" b="1">
              <a:solidFill>
                <a:schemeClr val="tx1"/>
              </a:solidFill>
            </a:rPr>
            <a:t>Joint clinics with DSN if needed</a:t>
          </a:r>
        </a:p>
      </dgm:t>
    </dgm:pt>
    <dgm:pt modelId="{01A6B64E-C3FB-4B2A-940C-F0C33A55C2AD}" type="parTrans" cxnId="{C04D6959-83C2-4C1F-A308-492ECBD10F8A}">
      <dgm:prSet custT="1"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095407E5-146E-4D97-B583-4CD94911AC06}" type="sibTrans" cxnId="{C04D6959-83C2-4C1F-A308-492ECBD10F8A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2F35B134-990F-49EE-B60E-4DF29C968058}">
      <dgm:prSet phldrT="[Text]" custT="1"/>
      <dgm:spPr/>
      <dgm:t>
        <a:bodyPr/>
        <a:lstStyle/>
        <a:p>
          <a:r>
            <a:rPr lang="en-GB" sz="1400" b="1">
              <a:solidFill>
                <a:schemeClr val="tx1"/>
              </a:solidFill>
            </a:rPr>
            <a:t>Virtual Clinics with Consultant</a:t>
          </a:r>
        </a:p>
      </dgm:t>
    </dgm:pt>
    <dgm:pt modelId="{A36D5031-8B6B-4058-8F14-DB03F291195B}" type="parTrans" cxnId="{8919AD0C-EB83-4721-94DC-8EE41812BC9F}">
      <dgm:prSet custT="1"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40045B6E-FB99-4D6A-BF61-EA15B018198C}" type="sibTrans" cxnId="{8919AD0C-EB83-4721-94DC-8EE41812BC9F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D001FDB0-9329-4FFD-B604-17E53CD7BAD3}">
      <dgm:prSet phldrT="[Text]" custT="1"/>
      <dgm:spPr/>
      <dgm:t>
        <a:bodyPr/>
        <a:lstStyle/>
        <a:p>
          <a:r>
            <a:rPr lang="en-GB" sz="1400" b="1">
              <a:solidFill>
                <a:schemeClr val="tx1"/>
              </a:solidFill>
            </a:rPr>
            <a:t>Access  to specilaist support via telephone or email</a:t>
          </a:r>
        </a:p>
      </dgm:t>
    </dgm:pt>
    <dgm:pt modelId="{943AF9EC-22D0-4632-BD7D-3A528894C5F1}" type="parTrans" cxnId="{008085FD-7B5A-421F-AF45-AA6D62C64580}">
      <dgm:prSet custT="1"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1DE0DF05-9533-4F0B-BFDD-DD074A1280EF}" type="sibTrans" cxnId="{008085FD-7B5A-421F-AF45-AA6D62C64580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2B288D2E-4BD3-43CA-A916-809CF39FA4F4}">
      <dgm:prSet phldrT="[Text]" custT="1"/>
      <dgm:spPr/>
      <dgm:t>
        <a:bodyPr/>
        <a:lstStyle/>
        <a:p>
          <a:r>
            <a:rPr lang="en-GB" sz="1400" b="1">
              <a:solidFill>
                <a:schemeClr val="tx1"/>
              </a:solidFill>
            </a:rPr>
            <a:t>On-going education and information available for patients</a:t>
          </a:r>
        </a:p>
      </dgm:t>
    </dgm:pt>
    <dgm:pt modelId="{DE40979E-27B0-4744-BDA9-2662229AE474}" type="parTrans" cxnId="{1FBF5A09-4350-4A6B-9816-FD2022B92430}">
      <dgm:prSet custT="1"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1E75E9AF-6DC2-4AE0-B1BA-458DDFB8F621}" type="sibTrans" cxnId="{1FBF5A09-4350-4A6B-9816-FD2022B92430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C0C65B47-F3FC-4AEA-A10E-CA1A77DFF9FC}">
      <dgm:prSet phldrT="[Text]" custT="1"/>
      <dgm:spPr/>
      <dgm:t>
        <a:bodyPr/>
        <a:lstStyle/>
        <a:p>
          <a:r>
            <a:rPr lang="en-GB" sz="1400" b="1">
              <a:solidFill>
                <a:schemeClr val="tx1"/>
              </a:solidFill>
            </a:rPr>
            <a:t>Service to support patients with pre-Diabetes</a:t>
          </a:r>
        </a:p>
      </dgm:t>
    </dgm:pt>
    <dgm:pt modelId="{C458CB9D-8D4B-423B-9D35-2C84A0112CBD}" type="parTrans" cxnId="{04C87FBE-8D58-4CEC-B269-C6CF542F730C}">
      <dgm:prSet custT="1"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7EE28AAB-B867-4CFC-A4DC-28C45DEB9D1B}" type="sibTrans" cxnId="{04C87FBE-8D58-4CEC-B269-C6CF542F730C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50782E4D-2D18-4BFA-AA57-971CA6C31D51}">
      <dgm:prSet phldrT="[Text]" custT="1"/>
      <dgm:spPr/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Psychological needs assessed and not referred back to GP</a:t>
          </a:r>
        </a:p>
      </dgm:t>
    </dgm:pt>
    <dgm:pt modelId="{5F08AC49-89A4-4489-9AB5-7E607F7AB352}" type="parTrans" cxnId="{607329E8-B1F3-4EE1-A301-9E3654C8283C}">
      <dgm:prSet custT="1"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8F86E09D-8F0E-493F-A275-7610DB67267A}" type="sibTrans" cxnId="{607329E8-B1F3-4EE1-A301-9E3654C8283C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8B5C7406-58FE-4ACD-8BC7-283A2C5CCE0B}">
      <dgm:prSet phldrT="[Text]" custT="1"/>
      <dgm:spPr/>
      <dgm:t>
        <a:bodyPr/>
        <a:lstStyle/>
        <a:p>
          <a:r>
            <a:rPr lang="en-GB" sz="1400" b="1">
              <a:solidFill>
                <a:schemeClr val="tx1"/>
              </a:solidFill>
            </a:rPr>
            <a:t>Patient Centered Care Planning</a:t>
          </a:r>
        </a:p>
      </dgm:t>
    </dgm:pt>
    <dgm:pt modelId="{F997BC8E-EC7A-4A09-96F9-403976115099}" type="parTrans" cxnId="{BE2C1DD9-B9ED-4550-9287-A877E4AD8705}">
      <dgm:prSet custT="1"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83CD140F-A50A-4F2C-95A0-4E74638CD010}" type="sibTrans" cxnId="{BE2C1DD9-B9ED-4550-9287-A877E4AD8705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6F11C033-D1A5-45A0-8EC6-3EC8628C441C}">
      <dgm:prSet phldrT="[Text]"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C4CFED23-B378-4F35-BCDA-E39D95AFE3B2}" type="parTrans" cxnId="{C806F321-75CA-4990-A197-F6988F9A508F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B4A2CD6C-02E2-446E-B2CC-D16E8C3DD916}" type="sibTrans" cxnId="{C806F321-75CA-4990-A197-F6988F9A508F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5D0FF00A-CAB6-41B0-B689-E281FAC7E449}" type="pres">
      <dgm:prSet presAssocID="{394E8312-48E5-4130-ABFE-04572BBAC71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784BB4-FDF0-4D87-BBA4-DD852C176C2E}" type="pres">
      <dgm:prSet presAssocID="{3891A057-62BF-4E06-91E9-2278A963A187}" presName="centerShape" presStyleLbl="node0" presStyleIdx="0" presStyleCnt="1"/>
      <dgm:spPr/>
    </dgm:pt>
    <dgm:pt modelId="{A827A76F-2BE2-48CE-A321-E26673EDF5C3}" type="pres">
      <dgm:prSet presAssocID="{01A6B64E-C3FB-4B2A-940C-F0C33A55C2AD}" presName="Name9" presStyleLbl="parChTrans1D2" presStyleIdx="0" presStyleCnt="7"/>
      <dgm:spPr/>
    </dgm:pt>
    <dgm:pt modelId="{6F81D8B6-69D7-4B89-8EE5-F43ECC02E969}" type="pres">
      <dgm:prSet presAssocID="{01A6B64E-C3FB-4B2A-940C-F0C33A55C2AD}" presName="connTx" presStyleLbl="parChTrans1D2" presStyleIdx="0" presStyleCnt="7"/>
      <dgm:spPr/>
    </dgm:pt>
    <dgm:pt modelId="{AB9A8F7C-D9A4-4D72-88F2-5501473578CE}" type="pres">
      <dgm:prSet presAssocID="{DB77A73C-3B44-4897-ADF5-F89E56A803CF}" presName="node" presStyleLbl="node1" presStyleIdx="0" presStyleCnt="7">
        <dgm:presLayoutVars>
          <dgm:bulletEnabled val="1"/>
        </dgm:presLayoutVars>
      </dgm:prSet>
      <dgm:spPr/>
    </dgm:pt>
    <dgm:pt modelId="{90762DE8-1AE5-4205-B64A-4F2AF2C1AF91}" type="pres">
      <dgm:prSet presAssocID="{A36D5031-8B6B-4058-8F14-DB03F291195B}" presName="Name9" presStyleLbl="parChTrans1D2" presStyleIdx="1" presStyleCnt="7"/>
      <dgm:spPr/>
    </dgm:pt>
    <dgm:pt modelId="{70CD37C5-E456-4DCC-99C1-497408E939D4}" type="pres">
      <dgm:prSet presAssocID="{A36D5031-8B6B-4058-8F14-DB03F291195B}" presName="connTx" presStyleLbl="parChTrans1D2" presStyleIdx="1" presStyleCnt="7"/>
      <dgm:spPr/>
    </dgm:pt>
    <dgm:pt modelId="{77E39400-2D58-4E50-9223-0D2CDF34DFB2}" type="pres">
      <dgm:prSet presAssocID="{2F35B134-990F-49EE-B60E-4DF29C968058}" presName="node" presStyleLbl="node1" presStyleIdx="1" presStyleCnt="7">
        <dgm:presLayoutVars>
          <dgm:bulletEnabled val="1"/>
        </dgm:presLayoutVars>
      </dgm:prSet>
      <dgm:spPr/>
    </dgm:pt>
    <dgm:pt modelId="{AA28F6EC-9755-4BB8-8E88-2882461939B0}" type="pres">
      <dgm:prSet presAssocID="{943AF9EC-22D0-4632-BD7D-3A528894C5F1}" presName="Name9" presStyleLbl="parChTrans1D2" presStyleIdx="2" presStyleCnt="7"/>
      <dgm:spPr/>
    </dgm:pt>
    <dgm:pt modelId="{FDD7C73D-1BE1-46CA-AB81-828F09AAB0B5}" type="pres">
      <dgm:prSet presAssocID="{943AF9EC-22D0-4632-BD7D-3A528894C5F1}" presName="connTx" presStyleLbl="parChTrans1D2" presStyleIdx="2" presStyleCnt="7"/>
      <dgm:spPr/>
    </dgm:pt>
    <dgm:pt modelId="{1E7B713A-BDC1-4B7D-AB2E-C55CFC91AC69}" type="pres">
      <dgm:prSet presAssocID="{D001FDB0-9329-4FFD-B604-17E53CD7BAD3}" presName="node" presStyleLbl="node1" presStyleIdx="2" presStyleCnt="7">
        <dgm:presLayoutVars>
          <dgm:bulletEnabled val="1"/>
        </dgm:presLayoutVars>
      </dgm:prSet>
      <dgm:spPr/>
    </dgm:pt>
    <dgm:pt modelId="{3383F027-FA50-4D33-B660-E017CC8250FE}" type="pres">
      <dgm:prSet presAssocID="{DE40979E-27B0-4744-BDA9-2662229AE474}" presName="Name9" presStyleLbl="parChTrans1D2" presStyleIdx="3" presStyleCnt="7"/>
      <dgm:spPr/>
    </dgm:pt>
    <dgm:pt modelId="{C3A7739F-2F3A-45FF-A504-3A00669B4535}" type="pres">
      <dgm:prSet presAssocID="{DE40979E-27B0-4744-BDA9-2662229AE474}" presName="connTx" presStyleLbl="parChTrans1D2" presStyleIdx="3" presStyleCnt="7"/>
      <dgm:spPr/>
    </dgm:pt>
    <dgm:pt modelId="{AF10CFFA-3F32-468B-90E1-A017208391EE}" type="pres">
      <dgm:prSet presAssocID="{2B288D2E-4BD3-43CA-A916-809CF39FA4F4}" presName="node" presStyleLbl="node1" presStyleIdx="3" presStyleCnt="7">
        <dgm:presLayoutVars>
          <dgm:bulletEnabled val="1"/>
        </dgm:presLayoutVars>
      </dgm:prSet>
      <dgm:spPr/>
    </dgm:pt>
    <dgm:pt modelId="{9DE4664E-0D95-4649-9B26-9AFE751B122E}" type="pres">
      <dgm:prSet presAssocID="{C458CB9D-8D4B-423B-9D35-2C84A0112CBD}" presName="Name9" presStyleLbl="parChTrans1D2" presStyleIdx="4" presStyleCnt="7"/>
      <dgm:spPr/>
    </dgm:pt>
    <dgm:pt modelId="{455C22F8-2E3C-497B-9CBD-25FCB079622D}" type="pres">
      <dgm:prSet presAssocID="{C458CB9D-8D4B-423B-9D35-2C84A0112CBD}" presName="connTx" presStyleLbl="parChTrans1D2" presStyleIdx="4" presStyleCnt="7"/>
      <dgm:spPr/>
    </dgm:pt>
    <dgm:pt modelId="{1D5BCC1D-537E-4030-BB8F-344F188164CD}" type="pres">
      <dgm:prSet presAssocID="{C0C65B47-F3FC-4AEA-A10E-CA1A77DFF9FC}" presName="node" presStyleLbl="node1" presStyleIdx="4" presStyleCnt="7">
        <dgm:presLayoutVars>
          <dgm:bulletEnabled val="1"/>
        </dgm:presLayoutVars>
      </dgm:prSet>
      <dgm:spPr/>
    </dgm:pt>
    <dgm:pt modelId="{8A73FC2D-7F8A-4B4D-B56B-A002E915AAEB}" type="pres">
      <dgm:prSet presAssocID="{5F08AC49-89A4-4489-9AB5-7E607F7AB352}" presName="Name9" presStyleLbl="parChTrans1D2" presStyleIdx="5" presStyleCnt="7"/>
      <dgm:spPr/>
    </dgm:pt>
    <dgm:pt modelId="{9534EBCF-E4A2-4AB5-8FFC-27CB82DD80C1}" type="pres">
      <dgm:prSet presAssocID="{5F08AC49-89A4-4489-9AB5-7E607F7AB352}" presName="connTx" presStyleLbl="parChTrans1D2" presStyleIdx="5" presStyleCnt="7"/>
      <dgm:spPr/>
    </dgm:pt>
    <dgm:pt modelId="{9B06FF22-204E-4F74-B69D-D88DFE2CF5A3}" type="pres">
      <dgm:prSet presAssocID="{50782E4D-2D18-4BFA-AA57-971CA6C31D51}" presName="node" presStyleLbl="node1" presStyleIdx="5" presStyleCnt="7">
        <dgm:presLayoutVars>
          <dgm:bulletEnabled val="1"/>
        </dgm:presLayoutVars>
      </dgm:prSet>
      <dgm:spPr/>
    </dgm:pt>
    <dgm:pt modelId="{332BE900-1540-42D1-B64E-0E1594073499}" type="pres">
      <dgm:prSet presAssocID="{F997BC8E-EC7A-4A09-96F9-403976115099}" presName="Name9" presStyleLbl="parChTrans1D2" presStyleIdx="6" presStyleCnt="7"/>
      <dgm:spPr/>
    </dgm:pt>
    <dgm:pt modelId="{22339F9E-B470-47CF-9D35-BEDF3EDF4E51}" type="pres">
      <dgm:prSet presAssocID="{F997BC8E-EC7A-4A09-96F9-403976115099}" presName="connTx" presStyleLbl="parChTrans1D2" presStyleIdx="6" presStyleCnt="7"/>
      <dgm:spPr/>
    </dgm:pt>
    <dgm:pt modelId="{85B4B35D-A8F9-46C7-B997-7FE5A879DC20}" type="pres">
      <dgm:prSet presAssocID="{8B5C7406-58FE-4ACD-8BC7-283A2C5CCE0B}" presName="node" presStyleLbl="node1" presStyleIdx="6" presStyleCnt="7" custRadScaleRad="101194" custRadScaleInc="4929">
        <dgm:presLayoutVars>
          <dgm:bulletEnabled val="1"/>
        </dgm:presLayoutVars>
      </dgm:prSet>
      <dgm:spPr/>
    </dgm:pt>
  </dgm:ptLst>
  <dgm:cxnLst>
    <dgm:cxn modelId="{93634907-5845-47A8-B059-35ED1351AB90}" type="presOf" srcId="{F997BC8E-EC7A-4A09-96F9-403976115099}" destId="{22339F9E-B470-47CF-9D35-BEDF3EDF4E51}" srcOrd="1" destOrd="0" presId="urn:microsoft.com/office/officeart/2005/8/layout/radial1"/>
    <dgm:cxn modelId="{1FBF5A09-4350-4A6B-9816-FD2022B92430}" srcId="{3891A057-62BF-4E06-91E9-2278A963A187}" destId="{2B288D2E-4BD3-43CA-A916-809CF39FA4F4}" srcOrd="3" destOrd="0" parTransId="{DE40979E-27B0-4744-BDA9-2662229AE474}" sibTransId="{1E75E9AF-6DC2-4AE0-B1BA-458DDFB8F621}"/>
    <dgm:cxn modelId="{8919AD0C-EB83-4721-94DC-8EE41812BC9F}" srcId="{3891A057-62BF-4E06-91E9-2278A963A187}" destId="{2F35B134-990F-49EE-B60E-4DF29C968058}" srcOrd="1" destOrd="0" parTransId="{A36D5031-8B6B-4058-8F14-DB03F291195B}" sibTransId="{40045B6E-FB99-4D6A-BF61-EA15B018198C}"/>
    <dgm:cxn modelId="{A3E2361A-2F6F-4A73-8888-EE569F2BDEC6}" type="presOf" srcId="{5F08AC49-89A4-4489-9AB5-7E607F7AB352}" destId="{8A73FC2D-7F8A-4B4D-B56B-A002E915AAEB}" srcOrd="0" destOrd="0" presId="urn:microsoft.com/office/officeart/2005/8/layout/radial1"/>
    <dgm:cxn modelId="{2DEBCC1C-ECB5-4440-A621-2AAB01A75AF4}" type="presOf" srcId="{D001FDB0-9329-4FFD-B604-17E53CD7BAD3}" destId="{1E7B713A-BDC1-4B7D-AB2E-C55CFC91AC69}" srcOrd="0" destOrd="0" presId="urn:microsoft.com/office/officeart/2005/8/layout/radial1"/>
    <dgm:cxn modelId="{C806F321-75CA-4990-A197-F6988F9A508F}" srcId="{394E8312-48E5-4130-ABFE-04572BBAC71B}" destId="{6F11C033-D1A5-45A0-8EC6-3EC8628C441C}" srcOrd="1" destOrd="0" parTransId="{C4CFED23-B378-4F35-BCDA-E39D95AFE3B2}" sibTransId="{B4A2CD6C-02E2-446E-B2CC-D16E8C3DD916}"/>
    <dgm:cxn modelId="{F5CB3325-FACB-4B67-8D3D-721998234065}" type="presOf" srcId="{394E8312-48E5-4130-ABFE-04572BBAC71B}" destId="{5D0FF00A-CAB6-41B0-B689-E281FAC7E449}" srcOrd="0" destOrd="0" presId="urn:microsoft.com/office/officeart/2005/8/layout/radial1"/>
    <dgm:cxn modelId="{895DBC25-8D9C-4F06-8FDC-EAF024F74E8F}" type="presOf" srcId="{F997BC8E-EC7A-4A09-96F9-403976115099}" destId="{332BE900-1540-42D1-B64E-0E1594073499}" srcOrd="0" destOrd="0" presId="urn:microsoft.com/office/officeart/2005/8/layout/radial1"/>
    <dgm:cxn modelId="{D1900C39-3374-4E7D-8E62-5B7580441D81}" type="presOf" srcId="{DE40979E-27B0-4744-BDA9-2662229AE474}" destId="{3383F027-FA50-4D33-B660-E017CC8250FE}" srcOrd="0" destOrd="0" presId="urn:microsoft.com/office/officeart/2005/8/layout/radial1"/>
    <dgm:cxn modelId="{B466283C-12A2-44C6-830C-442D0F2A09BD}" type="presOf" srcId="{3891A057-62BF-4E06-91E9-2278A963A187}" destId="{AF784BB4-FDF0-4D87-BBA4-DD852C176C2E}" srcOrd="0" destOrd="0" presId="urn:microsoft.com/office/officeart/2005/8/layout/radial1"/>
    <dgm:cxn modelId="{8CE2DF5B-66C9-4947-83BF-EC580C4FCDAE}" type="presOf" srcId="{2B288D2E-4BD3-43CA-A916-809CF39FA4F4}" destId="{AF10CFFA-3F32-468B-90E1-A017208391EE}" srcOrd="0" destOrd="0" presId="urn:microsoft.com/office/officeart/2005/8/layout/radial1"/>
    <dgm:cxn modelId="{7D06E75E-584F-485F-BD28-1F938374CDA0}" type="presOf" srcId="{943AF9EC-22D0-4632-BD7D-3A528894C5F1}" destId="{AA28F6EC-9755-4BB8-8E88-2882461939B0}" srcOrd="0" destOrd="0" presId="urn:microsoft.com/office/officeart/2005/8/layout/radial1"/>
    <dgm:cxn modelId="{E82FF065-CB3D-4120-A9E9-14D7992861DE}" type="presOf" srcId="{DB77A73C-3B44-4897-ADF5-F89E56A803CF}" destId="{AB9A8F7C-D9A4-4D72-88F2-5501473578CE}" srcOrd="0" destOrd="0" presId="urn:microsoft.com/office/officeart/2005/8/layout/radial1"/>
    <dgm:cxn modelId="{17849A49-7E8A-4F67-82A9-E867FA036D24}" type="presOf" srcId="{2F35B134-990F-49EE-B60E-4DF29C968058}" destId="{77E39400-2D58-4E50-9223-0D2CDF34DFB2}" srcOrd="0" destOrd="0" presId="urn:microsoft.com/office/officeart/2005/8/layout/radial1"/>
    <dgm:cxn modelId="{8102956F-7227-4918-A0C8-34E1E520B93C}" type="presOf" srcId="{943AF9EC-22D0-4632-BD7D-3A528894C5F1}" destId="{FDD7C73D-1BE1-46CA-AB81-828F09AAB0B5}" srcOrd="1" destOrd="0" presId="urn:microsoft.com/office/officeart/2005/8/layout/radial1"/>
    <dgm:cxn modelId="{277DE072-63CC-40F2-A8AB-1ED2E4BF7DEE}" type="presOf" srcId="{C458CB9D-8D4B-423B-9D35-2C84A0112CBD}" destId="{9DE4664E-0D95-4649-9B26-9AFE751B122E}" srcOrd="0" destOrd="0" presId="urn:microsoft.com/office/officeart/2005/8/layout/radial1"/>
    <dgm:cxn modelId="{C04D6959-83C2-4C1F-A308-492ECBD10F8A}" srcId="{3891A057-62BF-4E06-91E9-2278A963A187}" destId="{DB77A73C-3B44-4897-ADF5-F89E56A803CF}" srcOrd="0" destOrd="0" parTransId="{01A6B64E-C3FB-4B2A-940C-F0C33A55C2AD}" sibTransId="{095407E5-146E-4D97-B583-4CD94911AC06}"/>
    <dgm:cxn modelId="{3BF73792-7591-4C9D-80E9-048B5FCEE403}" type="presOf" srcId="{C0C65B47-F3FC-4AEA-A10E-CA1A77DFF9FC}" destId="{1D5BCC1D-537E-4030-BB8F-344F188164CD}" srcOrd="0" destOrd="0" presId="urn:microsoft.com/office/officeart/2005/8/layout/radial1"/>
    <dgm:cxn modelId="{A416F1A6-543F-420F-9125-930C765EA0C0}" type="presOf" srcId="{A36D5031-8B6B-4058-8F14-DB03F291195B}" destId="{90762DE8-1AE5-4205-B64A-4F2AF2C1AF91}" srcOrd="0" destOrd="0" presId="urn:microsoft.com/office/officeart/2005/8/layout/radial1"/>
    <dgm:cxn modelId="{234C99B1-90A0-40C3-AC3E-82C782F19116}" type="presOf" srcId="{A36D5031-8B6B-4058-8F14-DB03F291195B}" destId="{70CD37C5-E456-4DCC-99C1-497408E939D4}" srcOrd="1" destOrd="0" presId="urn:microsoft.com/office/officeart/2005/8/layout/radial1"/>
    <dgm:cxn modelId="{DD2A13B3-D5C0-4540-8E74-F8E7FDAB592C}" type="presOf" srcId="{C458CB9D-8D4B-423B-9D35-2C84A0112CBD}" destId="{455C22F8-2E3C-497B-9CBD-25FCB079622D}" srcOrd="1" destOrd="0" presId="urn:microsoft.com/office/officeart/2005/8/layout/radial1"/>
    <dgm:cxn modelId="{04C87FBE-8D58-4CEC-B269-C6CF542F730C}" srcId="{3891A057-62BF-4E06-91E9-2278A963A187}" destId="{C0C65B47-F3FC-4AEA-A10E-CA1A77DFF9FC}" srcOrd="4" destOrd="0" parTransId="{C458CB9D-8D4B-423B-9D35-2C84A0112CBD}" sibTransId="{7EE28AAB-B867-4CFC-A4DC-28C45DEB9D1B}"/>
    <dgm:cxn modelId="{C89989BF-1186-4B3F-90A5-EFAC5EAC160C}" type="presOf" srcId="{01A6B64E-C3FB-4B2A-940C-F0C33A55C2AD}" destId="{6F81D8B6-69D7-4B89-8EE5-F43ECC02E969}" srcOrd="1" destOrd="0" presId="urn:microsoft.com/office/officeart/2005/8/layout/radial1"/>
    <dgm:cxn modelId="{3F0C73D4-1427-4273-A7A3-6D90296BB6C5}" srcId="{394E8312-48E5-4130-ABFE-04572BBAC71B}" destId="{3891A057-62BF-4E06-91E9-2278A963A187}" srcOrd="0" destOrd="0" parTransId="{F3C0B5D9-91D7-46B5-ABDC-526733F56AFC}" sibTransId="{C81D8B48-93FD-4B7E-B0DF-CAE17743DEE6}"/>
    <dgm:cxn modelId="{2EE9B2D6-424C-444A-933A-3E503A866308}" type="presOf" srcId="{50782E4D-2D18-4BFA-AA57-971CA6C31D51}" destId="{9B06FF22-204E-4F74-B69D-D88DFE2CF5A3}" srcOrd="0" destOrd="0" presId="urn:microsoft.com/office/officeart/2005/8/layout/radial1"/>
    <dgm:cxn modelId="{BE2C1DD9-B9ED-4550-9287-A877E4AD8705}" srcId="{3891A057-62BF-4E06-91E9-2278A963A187}" destId="{8B5C7406-58FE-4ACD-8BC7-283A2C5CCE0B}" srcOrd="6" destOrd="0" parTransId="{F997BC8E-EC7A-4A09-96F9-403976115099}" sibTransId="{83CD140F-A50A-4F2C-95A0-4E74638CD010}"/>
    <dgm:cxn modelId="{A2EA53DA-ACBD-4AE1-9626-E428415E4243}" type="presOf" srcId="{DE40979E-27B0-4744-BDA9-2662229AE474}" destId="{C3A7739F-2F3A-45FF-A504-3A00669B4535}" srcOrd="1" destOrd="0" presId="urn:microsoft.com/office/officeart/2005/8/layout/radial1"/>
    <dgm:cxn modelId="{48EB51DC-0593-41D3-9D89-E95F90C14C66}" type="presOf" srcId="{5F08AC49-89A4-4489-9AB5-7E607F7AB352}" destId="{9534EBCF-E4A2-4AB5-8FFC-27CB82DD80C1}" srcOrd="1" destOrd="0" presId="urn:microsoft.com/office/officeart/2005/8/layout/radial1"/>
    <dgm:cxn modelId="{607329E8-B1F3-4EE1-A301-9E3654C8283C}" srcId="{3891A057-62BF-4E06-91E9-2278A963A187}" destId="{50782E4D-2D18-4BFA-AA57-971CA6C31D51}" srcOrd="5" destOrd="0" parTransId="{5F08AC49-89A4-4489-9AB5-7E607F7AB352}" sibTransId="{8F86E09D-8F0E-493F-A275-7610DB67267A}"/>
    <dgm:cxn modelId="{D5A546F5-72FB-4019-B323-B3B659D581C7}" type="presOf" srcId="{8B5C7406-58FE-4ACD-8BC7-283A2C5CCE0B}" destId="{85B4B35D-A8F9-46C7-B997-7FE5A879DC20}" srcOrd="0" destOrd="0" presId="urn:microsoft.com/office/officeart/2005/8/layout/radial1"/>
    <dgm:cxn modelId="{9D49F9F8-6473-43BB-A339-D1F3E7C0CB5D}" type="presOf" srcId="{01A6B64E-C3FB-4B2A-940C-F0C33A55C2AD}" destId="{A827A76F-2BE2-48CE-A321-E26673EDF5C3}" srcOrd="0" destOrd="0" presId="urn:microsoft.com/office/officeart/2005/8/layout/radial1"/>
    <dgm:cxn modelId="{008085FD-7B5A-421F-AF45-AA6D62C64580}" srcId="{3891A057-62BF-4E06-91E9-2278A963A187}" destId="{D001FDB0-9329-4FFD-B604-17E53CD7BAD3}" srcOrd="2" destOrd="0" parTransId="{943AF9EC-22D0-4632-BD7D-3A528894C5F1}" sibTransId="{1DE0DF05-9533-4F0B-BFDD-DD074A1280EF}"/>
    <dgm:cxn modelId="{B1D555E7-1C96-48CA-B4E7-5E6C078EC4C5}" type="presParOf" srcId="{5D0FF00A-CAB6-41B0-B689-E281FAC7E449}" destId="{AF784BB4-FDF0-4D87-BBA4-DD852C176C2E}" srcOrd="0" destOrd="0" presId="urn:microsoft.com/office/officeart/2005/8/layout/radial1"/>
    <dgm:cxn modelId="{6739716A-7992-4845-9021-B1169FD8F7F4}" type="presParOf" srcId="{5D0FF00A-CAB6-41B0-B689-E281FAC7E449}" destId="{A827A76F-2BE2-48CE-A321-E26673EDF5C3}" srcOrd="1" destOrd="0" presId="urn:microsoft.com/office/officeart/2005/8/layout/radial1"/>
    <dgm:cxn modelId="{873317C1-2457-4591-BAE1-F8DBC288AF68}" type="presParOf" srcId="{A827A76F-2BE2-48CE-A321-E26673EDF5C3}" destId="{6F81D8B6-69D7-4B89-8EE5-F43ECC02E969}" srcOrd="0" destOrd="0" presId="urn:microsoft.com/office/officeart/2005/8/layout/radial1"/>
    <dgm:cxn modelId="{5AB21D52-E37F-4CDA-92A4-BA619709FF73}" type="presParOf" srcId="{5D0FF00A-CAB6-41B0-B689-E281FAC7E449}" destId="{AB9A8F7C-D9A4-4D72-88F2-5501473578CE}" srcOrd="2" destOrd="0" presId="urn:microsoft.com/office/officeart/2005/8/layout/radial1"/>
    <dgm:cxn modelId="{C9EB617E-EBEB-4ABE-9538-0FDBCEE8480C}" type="presParOf" srcId="{5D0FF00A-CAB6-41B0-B689-E281FAC7E449}" destId="{90762DE8-1AE5-4205-B64A-4F2AF2C1AF91}" srcOrd="3" destOrd="0" presId="urn:microsoft.com/office/officeart/2005/8/layout/radial1"/>
    <dgm:cxn modelId="{BD55A4DB-F753-4E9F-A16F-8F7A53D756BD}" type="presParOf" srcId="{90762DE8-1AE5-4205-B64A-4F2AF2C1AF91}" destId="{70CD37C5-E456-4DCC-99C1-497408E939D4}" srcOrd="0" destOrd="0" presId="urn:microsoft.com/office/officeart/2005/8/layout/radial1"/>
    <dgm:cxn modelId="{57F3AF00-EE58-4DD3-BB33-D362398BBE3A}" type="presParOf" srcId="{5D0FF00A-CAB6-41B0-B689-E281FAC7E449}" destId="{77E39400-2D58-4E50-9223-0D2CDF34DFB2}" srcOrd="4" destOrd="0" presId="urn:microsoft.com/office/officeart/2005/8/layout/radial1"/>
    <dgm:cxn modelId="{5587D0E4-437E-48E8-BE40-06EEB29A88D8}" type="presParOf" srcId="{5D0FF00A-CAB6-41B0-B689-E281FAC7E449}" destId="{AA28F6EC-9755-4BB8-8E88-2882461939B0}" srcOrd="5" destOrd="0" presId="urn:microsoft.com/office/officeart/2005/8/layout/radial1"/>
    <dgm:cxn modelId="{C612B208-162B-4C8F-B290-BC5AA235E747}" type="presParOf" srcId="{AA28F6EC-9755-4BB8-8E88-2882461939B0}" destId="{FDD7C73D-1BE1-46CA-AB81-828F09AAB0B5}" srcOrd="0" destOrd="0" presId="urn:microsoft.com/office/officeart/2005/8/layout/radial1"/>
    <dgm:cxn modelId="{E87EAE32-2877-4101-8352-C452B7D35835}" type="presParOf" srcId="{5D0FF00A-CAB6-41B0-B689-E281FAC7E449}" destId="{1E7B713A-BDC1-4B7D-AB2E-C55CFC91AC69}" srcOrd="6" destOrd="0" presId="urn:microsoft.com/office/officeart/2005/8/layout/radial1"/>
    <dgm:cxn modelId="{41DB3D22-CAB2-40BB-AF1B-69B758FE379E}" type="presParOf" srcId="{5D0FF00A-CAB6-41B0-B689-E281FAC7E449}" destId="{3383F027-FA50-4D33-B660-E017CC8250FE}" srcOrd="7" destOrd="0" presId="urn:microsoft.com/office/officeart/2005/8/layout/radial1"/>
    <dgm:cxn modelId="{5CC3AA1E-EA82-43B6-9B86-61F49FE1C20E}" type="presParOf" srcId="{3383F027-FA50-4D33-B660-E017CC8250FE}" destId="{C3A7739F-2F3A-45FF-A504-3A00669B4535}" srcOrd="0" destOrd="0" presId="urn:microsoft.com/office/officeart/2005/8/layout/radial1"/>
    <dgm:cxn modelId="{666D06CE-3009-41E3-9548-417F2404B96A}" type="presParOf" srcId="{5D0FF00A-CAB6-41B0-B689-E281FAC7E449}" destId="{AF10CFFA-3F32-468B-90E1-A017208391EE}" srcOrd="8" destOrd="0" presId="urn:microsoft.com/office/officeart/2005/8/layout/radial1"/>
    <dgm:cxn modelId="{A105987F-F4AC-4FFB-85AF-AD516A1A685C}" type="presParOf" srcId="{5D0FF00A-CAB6-41B0-B689-E281FAC7E449}" destId="{9DE4664E-0D95-4649-9B26-9AFE751B122E}" srcOrd="9" destOrd="0" presId="urn:microsoft.com/office/officeart/2005/8/layout/radial1"/>
    <dgm:cxn modelId="{7E9F6518-F387-48AD-8833-1751513BEC1A}" type="presParOf" srcId="{9DE4664E-0D95-4649-9B26-9AFE751B122E}" destId="{455C22F8-2E3C-497B-9CBD-25FCB079622D}" srcOrd="0" destOrd="0" presId="urn:microsoft.com/office/officeart/2005/8/layout/radial1"/>
    <dgm:cxn modelId="{A7A478FF-3023-4AD1-9191-5357D848594F}" type="presParOf" srcId="{5D0FF00A-CAB6-41B0-B689-E281FAC7E449}" destId="{1D5BCC1D-537E-4030-BB8F-344F188164CD}" srcOrd="10" destOrd="0" presId="urn:microsoft.com/office/officeart/2005/8/layout/radial1"/>
    <dgm:cxn modelId="{CD1A8C73-54BE-415D-AD56-5855E06C280D}" type="presParOf" srcId="{5D0FF00A-CAB6-41B0-B689-E281FAC7E449}" destId="{8A73FC2D-7F8A-4B4D-B56B-A002E915AAEB}" srcOrd="11" destOrd="0" presId="urn:microsoft.com/office/officeart/2005/8/layout/radial1"/>
    <dgm:cxn modelId="{21BB9860-7AF2-47BB-B186-BA0E53E38018}" type="presParOf" srcId="{8A73FC2D-7F8A-4B4D-B56B-A002E915AAEB}" destId="{9534EBCF-E4A2-4AB5-8FFC-27CB82DD80C1}" srcOrd="0" destOrd="0" presId="urn:microsoft.com/office/officeart/2005/8/layout/radial1"/>
    <dgm:cxn modelId="{35286681-6B22-4B53-B26D-DAFC7DF9D811}" type="presParOf" srcId="{5D0FF00A-CAB6-41B0-B689-E281FAC7E449}" destId="{9B06FF22-204E-4F74-B69D-D88DFE2CF5A3}" srcOrd="12" destOrd="0" presId="urn:microsoft.com/office/officeart/2005/8/layout/radial1"/>
    <dgm:cxn modelId="{2D236CD7-144F-4F2F-B3AE-FBBE8E756DD1}" type="presParOf" srcId="{5D0FF00A-CAB6-41B0-B689-E281FAC7E449}" destId="{332BE900-1540-42D1-B64E-0E1594073499}" srcOrd="13" destOrd="0" presId="urn:microsoft.com/office/officeart/2005/8/layout/radial1"/>
    <dgm:cxn modelId="{C6CC7BF3-B0F1-4C07-AE9F-D2D7CCD33AC9}" type="presParOf" srcId="{332BE900-1540-42D1-B64E-0E1594073499}" destId="{22339F9E-B470-47CF-9D35-BEDF3EDF4E51}" srcOrd="0" destOrd="0" presId="urn:microsoft.com/office/officeart/2005/8/layout/radial1"/>
    <dgm:cxn modelId="{67437E27-CF4D-425E-98C1-496E93A8972D}" type="presParOf" srcId="{5D0FF00A-CAB6-41B0-B689-E281FAC7E449}" destId="{85B4B35D-A8F9-46C7-B997-7FE5A879DC2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84BB4-FDF0-4D87-BBA4-DD852C176C2E}">
      <dsp:nvSpPr>
        <dsp:cNvPr id="0" name=""/>
        <dsp:cNvSpPr/>
      </dsp:nvSpPr>
      <dsp:spPr>
        <a:xfrm>
          <a:off x="3354191" y="2063492"/>
          <a:ext cx="1212497" cy="12124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 dirty="0">
              <a:solidFill>
                <a:schemeClr val="tx1"/>
              </a:solidFill>
            </a:rPr>
            <a:t>Patient</a:t>
          </a:r>
        </a:p>
      </dsp:txBody>
      <dsp:txXfrm>
        <a:off x="3531757" y="2241058"/>
        <a:ext cx="857365" cy="857365"/>
      </dsp:txXfrm>
    </dsp:sp>
    <dsp:sp modelId="{65C3E4DA-21D2-433C-9C93-74436C6C8660}">
      <dsp:nvSpPr>
        <dsp:cNvPr id="0" name=""/>
        <dsp:cNvSpPr/>
      </dsp:nvSpPr>
      <dsp:spPr>
        <a:xfrm rot="16200000">
          <a:off x="3536918" y="1626193"/>
          <a:ext cx="847042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847042" y="13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3939263" y="1618794"/>
        <a:ext cx="42352" cy="42352"/>
      </dsp:txXfrm>
    </dsp:sp>
    <dsp:sp modelId="{A502E37C-43F5-4AAF-8138-70BF66248657}">
      <dsp:nvSpPr>
        <dsp:cNvPr id="0" name=""/>
        <dsp:cNvSpPr/>
      </dsp:nvSpPr>
      <dsp:spPr>
        <a:xfrm>
          <a:off x="3354191" y="3951"/>
          <a:ext cx="1212497" cy="1212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tx1"/>
              </a:solidFill>
            </a:rPr>
            <a:t>Clinics in the community</a:t>
          </a:r>
        </a:p>
      </dsp:txBody>
      <dsp:txXfrm>
        <a:off x="3531757" y="181517"/>
        <a:ext cx="857365" cy="857365"/>
      </dsp:txXfrm>
    </dsp:sp>
    <dsp:sp modelId="{A827A76F-2BE2-48CE-A321-E26673EDF5C3}">
      <dsp:nvSpPr>
        <dsp:cNvPr id="0" name=""/>
        <dsp:cNvSpPr/>
      </dsp:nvSpPr>
      <dsp:spPr>
        <a:xfrm rot="18900000">
          <a:off x="4265076" y="1927806"/>
          <a:ext cx="847042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847042" y="13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4667421" y="1920407"/>
        <a:ext cx="42352" cy="42352"/>
      </dsp:txXfrm>
    </dsp:sp>
    <dsp:sp modelId="{AB9A8F7C-D9A4-4D72-88F2-5501473578CE}">
      <dsp:nvSpPr>
        <dsp:cNvPr id="0" name=""/>
        <dsp:cNvSpPr/>
      </dsp:nvSpPr>
      <dsp:spPr>
        <a:xfrm>
          <a:off x="4810506" y="607176"/>
          <a:ext cx="1212497" cy="1212497"/>
        </a:xfrm>
        <a:prstGeom prst="ellipse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</a:rPr>
            <a:t>Max. of 6 weeks wait for appt. incl. education</a:t>
          </a:r>
        </a:p>
      </dsp:txBody>
      <dsp:txXfrm>
        <a:off x="4988072" y="784742"/>
        <a:ext cx="857365" cy="857365"/>
      </dsp:txXfrm>
    </dsp:sp>
    <dsp:sp modelId="{90762DE8-1AE5-4205-B64A-4F2AF2C1AF91}">
      <dsp:nvSpPr>
        <dsp:cNvPr id="0" name=""/>
        <dsp:cNvSpPr/>
      </dsp:nvSpPr>
      <dsp:spPr>
        <a:xfrm>
          <a:off x="4566688" y="2655964"/>
          <a:ext cx="847042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847042" y="13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4969034" y="2648564"/>
        <a:ext cx="42352" cy="42352"/>
      </dsp:txXfrm>
    </dsp:sp>
    <dsp:sp modelId="{77E39400-2D58-4E50-9223-0D2CDF34DFB2}">
      <dsp:nvSpPr>
        <dsp:cNvPr id="0" name=""/>
        <dsp:cNvSpPr/>
      </dsp:nvSpPr>
      <dsp:spPr>
        <a:xfrm>
          <a:off x="5413731" y="2063492"/>
          <a:ext cx="1212497" cy="1212497"/>
        </a:xfrm>
        <a:prstGeom prst="ellipse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tx1"/>
              </a:solidFill>
            </a:rPr>
            <a:t>Minimal Duplication  of </a:t>
          </a:r>
          <a:r>
            <a:rPr lang="en-GB" sz="1400" b="0" kern="1200" dirty="0" err="1">
              <a:solidFill>
                <a:schemeClr val="tx1"/>
              </a:solidFill>
            </a:rPr>
            <a:t>Appts</a:t>
          </a:r>
          <a:r>
            <a:rPr lang="en-GB" sz="1400" b="0" kern="1200" dirty="0">
              <a:solidFill>
                <a:schemeClr val="tx1"/>
              </a:solidFill>
            </a:rPr>
            <a:t>.</a:t>
          </a:r>
        </a:p>
      </dsp:txBody>
      <dsp:txXfrm>
        <a:off x="5591297" y="2241058"/>
        <a:ext cx="857365" cy="857365"/>
      </dsp:txXfrm>
    </dsp:sp>
    <dsp:sp modelId="{AA28F6EC-9755-4BB8-8E88-2882461939B0}">
      <dsp:nvSpPr>
        <dsp:cNvPr id="0" name=""/>
        <dsp:cNvSpPr/>
      </dsp:nvSpPr>
      <dsp:spPr>
        <a:xfrm rot="2700000">
          <a:off x="4265076" y="3384121"/>
          <a:ext cx="847042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847042" y="13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4667421" y="3376722"/>
        <a:ext cx="42352" cy="42352"/>
      </dsp:txXfrm>
    </dsp:sp>
    <dsp:sp modelId="{1E7B713A-BDC1-4B7D-AB2E-C55CFC91AC69}">
      <dsp:nvSpPr>
        <dsp:cNvPr id="0" name=""/>
        <dsp:cNvSpPr/>
      </dsp:nvSpPr>
      <dsp:spPr>
        <a:xfrm>
          <a:off x="4810506" y="3519807"/>
          <a:ext cx="1212497" cy="1212497"/>
        </a:xfrm>
        <a:prstGeom prst="ellipse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dirty="0">
              <a:solidFill>
                <a:schemeClr val="tx1"/>
              </a:solidFill>
            </a:rPr>
            <a:t>GP/Practice Nurse can access specialist support to enable me to be treated at practice</a:t>
          </a:r>
        </a:p>
      </dsp:txBody>
      <dsp:txXfrm>
        <a:off x="4988072" y="3697373"/>
        <a:ext cx="857365" cy="857365"/>
      </dsp:txXfrm>
    </dsp:sp>
    <dsp:sp modelId="{3383F027-FA50-4D33-B660-E017CC8250FE}">
      <dsp:nvSpPr>
        <dsp:cNvPr id="0" name=""/>
        <dsp:cNvSpPr/>
      </dsp:nvSpPr>
      <dsp:spPr>
        <a:xfrm rot="5400000">
          <a:off x="3536918" y="3685734"/>
          <a:ext cx="847042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847042" y="13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>
        <a:off x="3939263" y="3678335"/>
        <a:ext cx="42352" cy="42352"/>
      </dsp:txXfrm>
    </dsp:sp>
    <dsp:sp modelId="{AF10CFFA-3F32-468B-90E1-A017208391EE}">
      <dsp:nvSpPr>
        <dsp:cNvPr id="0" name=""/>
        <dsp:cNvSpPr/>
      </dsp:nvSpPr>
      <dsp:spPr>
        <a:xfrm>
          <a:off x="3354191" y="4123032"/>
          <a:ext cx="1212497" cy="1212497"/>
        </a:xfrm>
        <a:prstGeom prst="ellipse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0" kern="1200" dirty="0">
              <a:solidFill>
                <a:schemeClr val="tx1"/>
              </a:solidFill>
            </a:rPr>
            <a:t>On-going education and information available</a:t>
          </a:r>
        </a:p>
      </dsp:txBody>
      <dsp:txXfrm>
        <a:off x="3531757" y="4300598"/>
        <a:ext cx="857365" cy="857365"/>
      </dsp:txXfrm>
    </dsp:sp>
    <dsp:sp modelId="{9DE4664E-0D95-4649-9B26-9AFE751B122E}">
      <dsp:nvSpPr>
        <dsp:cNvPr id="0" name=""/>
        <dsp:cNvSpPr/>
      </dsp:nvSpPr>
      <dsp:spPr>
        <a:xfrm rot="8100000">
          <a:off x="2808761" y="3384121"/>
          <a:ext cx="847042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847042" y="13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 rot="10800000">
        <a:off x="3211106" y="3376722"/>
        <a:ext cx="42352" cy="42352"/>
      </dsp:txXfrm>
    </dsp:sp>
    <dsp:sp modelId="{1D5BCC1D-537E-4030-BB8F-344F188164CD}">
      <dsp:nvSpPr>
        <dsp:cNvPr id="0" name=""/>
        <dsp:cNvSpPr/>
      </dsp:nvSpPr>
      <dsp:spPr>
        <a:xfrm>
          <a:off x="1897875" y="3519807"/>
          <a:ext cx="1212497" cy="1212497"/>
        </a:xfrm>
        <a:prstGeom prst="ellipse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schemeClr val="tx1"/>
              </a:solidFill>
            </a:rPr>
            <a:t>Supported Transition from Paediatric Service</a:t>
          </a:r>
        </a:p>
      </dsp:txBody>
      <dsp:txXfrm>
        <a:off x="2075441" y="3697373"/>
        <a:ext cx="857365" cy="857365"/>
      </dsp:txXfrm>
    </dsp:sp>
    <dsp:sp modelId="{8A73FC2D-7F8A-4B4D-B56B-A002E915AAEB}">
      <dsp:nvSpPr>
        <dsp:cNvPr id="0" name=""/>
        <dsp:cNvSpPr/>
      </dsp:nvSpPr>
      <dsp:spPr>
        <a:xfrm rot="10800000">
          <a:off x="2507148" y="2655964"/>
          <a:ext cx="847042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847042" y="13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 rot="10800000">
        <a:off x="2909493" y="2648564"/>
        <a:ext cx="42352" cy="42352"/>
      </dsp:txXfrm>
    </dsp:sp>
    <dsp:sp modelId="{9B06FF22-204E-4F74-B69D-D88DFE2CF5A3}">
      <dsp:nvSpPr>
        <dsp:cNvPr id="0" name=""/>
        <dsp:cNvSpPr/>
      </dsp:nvSpPr>
      <dsp:spPr>
        <a:xfrm>
          <a:off x="1294650" y="2063492"/>
          <a:ext cx="1212497" cy="1212497"/>
        </a:xfrm>
        <a:prstGeom prst="ellipse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solidFill>
                <a:schemeClr val="tx1"/>
              </a:solidFill>
            </a:rPr>
            <a:t>Psychological needs assessed and supported</a:t>
          </a:r>
        </a:p>
      </dsp:txBody>
      <dsp:txXfrm>
        <a:off x="1472216" y="2241058"/>
        <a:ext cx="857365" cy="857365"/>
      </dsp:txXfrm>
    </dsp:sp>
    <dsp:sp modelId="{332BE900-1540-42D1-B64E-0E1594073499}">
      <dsp:nvSpPr>
        <dsp:cNvPr id="0" name=""/>
        <dsp:cNvSpPr/>
      </dsp:nvSpPr>
      <dsp:spPr>
        <a:xfrm rot="13500000">
          <a:off x="2808761" y="1927806"/>
          <a:ext cx="847042" cy="27553"/>
        </a:xfrm>
        <a:custGeom>
          <a:avLst/>
          <a:gdLst/>
          <a:ahLst/>
          <a:cxnLst/>
          <a:rect l="0" t="0" r="0" b="0"/>
          <a:pathLst>
            <a:path>
              <a:moveTo>
                <a:pt x="0" y="13776"/>
              </a:moveTo>
              <a:lnTo>
                <a:pt x="847042" y="137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1" kern="1200"/>
        </a:p>
      </dsp:txBody>
      <dsp:txXfrm rot="10800000">
        <a:off x="3211106" y="1920407"/>
        <a:ext cx="42352" cy="42352"/>
      </dsp:txXfrm>
    </dsp:sp>
    <dsp:sp modelId="{85B4B35D-A8F9-46C7-B997-7FE5A879DC20}">
      <dsp:nvSpPr>
        <dsp:cNvPr id="0" name=""/>
        <dsp:cNvSpPr/>
      </dsp:nvSpPr>
      <dsp:spPr>
        <a:xfrm>
          <a:off x="1897875" y="607176"/>
          <a:ext cx="1212497" cy="1212497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tx1"/>
              </a:solidFill>
            </a:rPr>
            <a:t>Patient Centred Care Plan</a:t>
          </a:r>
        </a:p>
      </dsp:txBody>
      <dsp:txXfrm>
        <a:off x="2075441" y="784742"/>
        <a:ext cx="857365" cy="857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84BB4-FDF0-4D87-BBA4-DD852C176C2E}">
      <dsp:nvSpPr>
        <dsp:cNvPr id="0" name=""/>
        <dsp:cNvSpPr/>
      </dsp:nvSpPr>
      <dsp:spPr>
        <a:xfrm>
          <a:off x="3407496" y="2112378"/>
          <a:ext cx="1393918" cy="13939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</a:rPr>
            <a:t>GP/Practice Nurse</a:t>
          </a:r>
        </a:p>
      </dsp:txBody>
      <dsp:txXfrm>
        <a:off x="3611631" y="2316513"/>
        <a:ext cx="985648" cy="985648"/>
      </dsp:txXfrm>
    </dsp:sp>
    <dsp:sp modelId="{A827A76F-2BE2-48CE-A321-E26673EDF5C3}">
      <dsp:nvSpPr>
        <dsp:cNvPr id="0" name=""/>
        <dsp:cNvSpPr/>
      </dsp:nvSpPr>
      <dsp:spPr>
        <a:xfrm rot="16200000">
          <a:off x="3755348" y="1747989"/>
          <a:ext cx="698213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698213" y="15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chemeClr val="tx1"/>
            </a:solidFill>
          </a:endParaRPr>
        </a:p>
      </dsp:txBody>
      <dsp:txXfrm>
        <a:off x="4087000" y="1745816"/>
        <a:ext cx="34910" cy="34910"/>
      </dsp:txXfrm>
    </dsp:sp>
    <dsp:sp modelId="{AB9A8F7C-D9A4-4D72-88F2-5501473578CE}">
      <dsp:nvSpPr>
        <dsp:cNvPr id="0" name=""/>
        <dsp:cNvSpPr/>
      </dsp:nvSpPr>
      <dsp:spPr>
        <a:xfrm>
          <a:off x="3407496" y="20246"/>
          <a:ext cx="1393918" cy="13939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</a:rPr>
            <a:t>Joint clinics with DSN if needed</a:t>
          </a:r>
        </a:p>
      </dsp:txBody>
      <dsp:txXfrm>
        <a:off x="3611631" y="224381"/>
        <a:ext cx="985648" cy="985648"/>
      </dsp:txXfrm>
    </dsp:sp>
    <dsp:sp modelId="{90762DE8-1AE5-4205-B64A-4F2AF2C1AF91}">
      <dsp:nvSpPr>
        <dsp:cNvPr id="0" name=""/>
        <dsp:cNvSpPr/>
      </dsp:nvSpPr>
      <dsp:spPr>
        <a:xfrm rot="19285714">
          <a:off x="4573196" y="2141844"/>
          <a:ext cx="698213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698213" y="15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chemeClr val="tx1"/>
            </a:solidFill>
          </a:endParaRPr>
        </a:p>
      </dsp:txBody>
      <dsp:txXfrm>
        <a:off x="4904847" y="2139671"/>
        <a:ext cx="34910" cy="34910"/>
      </dsp:txXfrm>
    </dsp:sp>
    <dsp:sp modelId="{77E39400-2D58-4E50-9223-0D2CDF34DFB2}">
      <dsp:nvSpPr>
        <dsp:cNvPr id="0" name=""/>
        <dsp:cNvSpPr/>
      </dsp:nvSpPr>
      <dsp:spPr>
        <a:xfrm>
          <a:off x="5043191" y="807955"/>
          <a:ext cx="1393918" cy="1393918"/>
        </a:xfrm>
        <a:prstGeom prst="ellips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</a:rPr>
            <a:t>Virtual Clinics with Consultant</a:t>
          </a:r>
        </a:p>
      </dsp:txBody>
      <dsp:txXfrm>
        <a:off x="5247326" y="1012090"/>
        <a:ext cx="985648" cy="985648"/>
      </dsp:txXfrm>
    </dsp:sp>
    <dsp:sp modelId="{AA28F6EC-9755-4BB8-8E88-2882461939B0}">
      <dsp:nvSpPr>
        <dsp:cNvPr id="0" name=""/>
        <dsp:cNvSpPr/>
      </dsp:nvSpPr>
      <dsp:spPr>
        <a:xfrm rot="771429">
          <a:off x="4775187" y="3026827"/>
          <a:ext cx="698213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698213" y="15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chemeClr val="tx1"/>
            </a:solidFill>
          </a:endParaRPr>
        </a:p>
      </dsp:txBody>
      <dsp:txXfrm>
        <a:off x="5106839" y="3024654"/>
        <a:ext cx="34910" cy="34910"/>
      </dsp:txXfrm>
    </dsp:sp>
    <dsp:sp modelId="{1E7B713A-BDC1-4B7D-AB2E-C55CFC91AC69}">
      <dsp:nvSpPr>
        <dsp:cNvPr id="0" name=""/>
        <dsp:cNvSpPr/>
      </dsp:nvSpPr>
      <dsp:spPr>
        <a:xfrm>
          <a:off x="5447174" y="2577922"/>
          <a:ext cx="1393918" cy="1393918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</a:rPr>
            <a:t>Access  to specilaist support via telephone or email</a:t>
          </a:r>
        </a:p>
      </dsp:txBody>
      <dsp:txXfrm>
        <a:off x="5651309" y="2782057"/>
        <a:ext cx="985648" cy="985648"/>
      </dsp:txXfrm>
    </dsp:sp>
    <dsp:sp modelId="{3383F027-FA50-4D33-B660-E017CC8250FE}">
      <dsp:nvSpPr>
        <dsp:cNvPr id="0" name=""/>
        <dsp:cNvSpPr/>
      </dsp:nvSpPr>
      <dsp:spPr>
        <a:xfrm rot="3857143">
          <a:off x="4209219" y="3736528"/>
          <a:ext cx="698213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698213" y="15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chemeClr val="tx1"/>
            </a:solidFill>
          </a:endParaRPr>
        </a:p>
      </dsp:txBody>
      <dsp:txXfrm>
        <a:off x="4540871" y="3734355"/>
        <a:ext cx="34910" cy="34910"/>
      </dsp:txXfrm>
    </dsp:sp>
    <dsp:sp modelId="{AF10CFFA-3F32-468B-90E1-A017208391EE}">
      <dsp:nvSpPr>
        <dsp:cNvPr id="0" name=""/>
        <dsp:cNvSpPr/>
      </dsp:nvSpPr>
      <dsp:spPr>
        <a:xfrm>
          <a:off x="4315238" y="3997324"/>
          <a:ext cx="1393918" cy="139391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</a:rPr>
            <a:t>On-going education and information available for patients</a:t>
          </a:r>
        </a:p>
      </dsp:txBody>
      <dsp:txXfrm>
        <a:off x="4519373" y="4201459"/>
        <a:ext cx="985648" cy="985648"/>
      </dsp:txXfrm>
    </dsp:sp>
    <dsp:sp modelId="{9DE4664E-0D95-4649-9B26-9AFE751B122E}">
      <dsp:nvSpPr>
        <dsp:cNvPr id="0" name=""/>
        <dsp:cNvSpPr/>
      </dsp:nvSpPr>
      <dsp:spPr>
        <a:xfrm rot="6942857">
          <a:off x="3301477" y="3736528"/>
          <a:ext cx="698213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698213" y="15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chemeClr val="tx1"/>
            </a:solidFill>
          </a:endParaRPr>
        </a:p>
      </dsp:txBody>
      <dsp:txXfrm rot="10800000">
        <a:off x="3633129" y="3734355"/>
        <a:ext cx="34910" cy="34910"/>
      </dsp:txXfrm>
    </dsp:sp>
    <dsp:sp modelId="{1D5BCC1D-537E-4030-BB8F-344F188164CD}">
      <dsp:nvSpPr>
        <dsp:cNvPr id="0" name=""/>
        <dsp:cNvSpPr/>
      </dsp:nvSpPr>
      <dsp:spPr>
        <a:xfrm>
          <a:off x="2499754" y="3997324"/>
          <a:ext cx="1393918" cy="1393918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</a:rPr>
            <a:t>Service to support patients with pre-Diabetes</a:t>
          </a:r>
        </a:p>
      </dsp:txBody>
      <dsp:txXfrm>
        <a:off x="2703889" y="4201459"/>
        <a:ext cx="985648" cy="985648"/>
      </dsp:txXfrm>
    </dsp:sp>
    <dsp:sp modelId="{8A73FC2D-7F8A-4B4D-B56B-A002E915AAEB}">
      <dsp:nvSpPr>
        <dsp:cNvPr id="0" name=""/>
        <dsp:cNvSpPr/>
      </dsp:nvSpPr>
      <dsp:spPr>
        <a:xfrm rot="10028571">
          <a:off x="2735509" y="3026827"/>
          <a:ext cx="698213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698213" y="15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chemeClr val="tx1"/>
            </a:solidFill>
          </a:endParaRPr>
        </a:p>
      </dsp:txBody>
      <dsp:txXfrm rot="10800000">
        <a:off x="3067161" y="3024654"/>
        <a:ext cx="34910" cy="34910"/>
      </dsp:txXfrm>
    </dsp:sp>
    <dsp:sp modelId="{9B06FF22-204E-4F74-B69D-D88DFE2CF5A3}">
      <dsp:nvSpPr>
        <dsp:cNvPr id="0" name=""/>
        <dsp:cNvSpPr/>
      </dsp:nvSpPr>
      <dsp:spPr>
        <a:xfrm>
          <a:off x="1367818" y="2577922"/>
          <a:ext cx="1393918" cy="1393918"/>
        </a:xfrm>
        <a:prstGeom prst="ellips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Psychological needs assessed and not referred back to GP</a:t>
          </a:r>
        </a:p>
      </dsp:txBody>
      <dsp:txXfrm>
        <a:off x="1571953" y="2782057"/>
        <a:ext cx="985648" cy="985648"/>
      </dsp:txXfrm>
    </dsp:sp>
    <dsp:sp modelId="{332BE900-1540-42D1-B64E-0E1594073499}">
      <dsp:nvSpPr>
        <dsp:cNvPr id="0" name=""/>
        <dsp:cNvSpPr/>
      </dsp:nvSpPr>
      <dsp:spPr>
        <a:xfrm rot="13190333">
          <a:off x="2930047" y="2115911"/>
          <a:ext cx="723193" cy="30564"/>
        </a:xfrm>
        <a:custGeom>
          <a:avLst/>
          <a:gdLst/>
          <a:ahLst/>
          <a:cxnLst/>
          <a:rect l="0" t="0" r="0" b="0"/>
          <a:pathLst>
            <a:path>
              <a:moveTo>
                <a:pt x="0" y="15282"/>
              </a:moveTo>
              <a:lnTo>
                <a:pt x="723193" y="152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chemeClr val="tx1"/>
            </a:solidFill>
          </a:endParaRPr>
        </a:p>
      </dsp:txBody>
      <dsp:txXfrm rot="10800000">
        <a:off x="3273564" y="2113114"/>
        <a:ext cx="36159" cy="36159"/>
      </dsp:txXfrm>
    </dsp:sp>
    <dsp:sp modelId="{85B4B35D-A8F9-46C7-B997-7FE5A879DC20}">
      <dsp:nvSpPr>
        <dsp:cNvPr id="0" name=""/>
        <dsp:cNvSpPr/>
      </dsp:nvSpPr>
      <dsp:spPr>
        <a:xfrm>
          <a:off x="1781873" y="756091"/>
          <a:ext cx="1393918" cy="139391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</a:rPr>
            <a:t>Patient Centered Care Planning</a:t>
          </a:r>
        </a:p>
      </dsp:txBody>
      <dsp:txXfrm>
        <a:off x="1986008" y="960226"/>
        <a:ext cx="985648" cy="98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CA72-B76B-45DD-94F9-B89321DDC82E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FAE-1664-475D-A039-0A72864974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20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154E7-BEAA-44A4-BF2D-BF6C447F7430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82262-5945-4939-823B-F3FC0CFC0A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262-5945-4939-823B-F3FC0CFC0A5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76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262-5945-4939-823B-F3FC0CFC0A5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01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262-5945-4939-823B-F3FC0CFC0A5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57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262-5945-4939-823B-F3FC0CFC0A5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57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all the 9</a:t>
            </a:r>
            <a:r>
              <a:rPr lang="en-GB" baseline="0" dirty="0"/>
              <a:t> key care standards are incentivised through </a:t>
            </a:r>
            <a:r>
              <a:rPr lang="en-GB" baseline="0" dirty="0" err="1"/>
              <a:t>QoF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262-5945-4939-823B-F3FC0CFC0A5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55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262-5945-4939-823B-F3FC0CFC0A5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57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262-5945-4939-823B-F3FC0CFC0A5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57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2262-5945-4939-823B-F3FC0CFC0A5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57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B6D2-6A7F-4BCC-A059-259ADE56149B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DF02-BBB7-4CBE-88CB-C47CA73102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70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8024-8907-47E3-AEFB-C95B1AD2CB87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300-5C19-4EF8-AF0D-4F24F0D263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3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8024-8907-47E3-AEFB-C95B1AD2CB87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300-5C19-4EF8-AF0D-4F24F0D263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4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8024-8907-47E3-AEFB-C95B1AD2CB87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300-5C19-4EF8-AF0D-4F24F0D263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2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8024-8907-47E3-AEFB-C95B1AD2CB87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300-5C19-4EF8-AF0D-4F24F0D263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31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8024-8907-47E3-AEFB-C95B1AD2CB87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300-5C19-4EF8-AF0D-4F24F0D263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47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8024-8907-47E3-AEFB-C95B1AD2CB87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300-5C19-4EF8-AF0D-4F24F0D263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8024-8907-47E3-AEFB-C95B1AD2CB87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300-5C19-4EF8-AF0D-4F24F0D263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17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B6D2-6A7F-4BCC-A059-259ADE5614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DF02-BBB7-4CBE-88CB-C47CA73102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4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B6D2-6A7F-4BCC-A059-259ADE56149B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3DF02-BBB7-4CBE-88CB-C47CA73102C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Board intro images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1889"/>
          <a:stretch/>
        </p:blipFill>
        <p:spPr>
          <a:xfrm>
            <a:off x="0" y="0"/>
            <a:ext cx="9141420" cy="67283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13516" y="2124621"/>
            <a:ext cx="5310304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en-US" sz="28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98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8024-8907-47E3-AEFB-C95B1AD2CB87}" type="datetimeFigureOut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1300-5C19-4EF8-AF0D-4F24F0D263F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Board intro images4.jp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3781" r="2809" b="80028"/>
          <a:stretch/>
        </p:blipFill>
        <p:spPr>
          <a:xfrm>
            <a:off x="0" y="-1"/>
            <a:ext cx="9144000" cy="1110395"/>
          </a:xfrm>
          <a:prstGeom prst="rect">
            <a:avLst/>
          </a:prstGeom>
        </p:spPr>
      </p:pic>
      <p:pic>
        <p:nvPicPr>
          <p:cNvPr id="11" name="Picture 10" descr="Board intro images2.jp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7" b="1890"/>
          <a:stretch/>
        </p:blipFill>
        <p:spPr>
          <a:xfrm>
            <a:off x="0" y="5936776"/>
            <a:ext cx="9141420" cy="7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B6D2-6A7F-4BCC-A059-259ADE5614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10/10/2018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3DF02-BBB7-4CBE-88CB-C47CA73102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oard intro images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1889"/>
          <a:stretch/>
        </p:blipFill>
        <p:spPr>
          <a:xfrm>
            <a:off x="0" y="0"/>
            <a:ext cx="9141420" cy="67283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13516" y="2124621"/>
            <a:ext cx="5310304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en-US" sz="28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algn="ctr">
              <a:lnSpc>
                <a:spcPct val="70000"/>
              </a:lnSpc>
            </a:pPr>
            <a:endParaRPr lang="en-US" sz="2800" dirty="0">
              <a:solidFill>
                <a:prstClr val="white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464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140968"/>
            <a:ext cx="7560840" cy="1296144"/>
          </a:xfrm>
        </p:spPr>
        <p:txBody>
          <a:bodyPr>
            <a:normAutofit fontScale="90000"/>
          </a:bodyPr>
          <a:lstStyle/>
          <a:p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A New Integrated Diabetes Service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Dr Nicola Cowap – Diabetes Clinical Lead</a:t>
            </a:r>
            <a:br>
              <a:rPr lang="en-GB" sz="2800" b="1" dirty="0"/>
            </a:br>
            <a:r>
              <a:rPr lang="en-GB" sz="2800" b="1" dirty="0"/>
              <a:t>Gemma Thomas– Head of Planned Care</a:t>
            </a:r>
            <a:br>
              <a:rPr lang="en-GB" sz="3600" b="1" dirty="0"/>
            </a:br>
            <a:br>
              <a:rPr lang="en-GB" sz="2800" b="1" dirty="0"/>
            </a:b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8128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Mental Health &amp; 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4968552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Development of HPFT CQUIN for diabetes</a:t>
            </a:r>
          </a:p>
          <a:p>
            <a:endParaRPr lang="en-GB" sz="2400" dirty="0"/>
          </a:p>
          <a:p>
            <a:r>
              <a:rPr lang="en-GB" sz="2400" dirty="0"/>
              <a:t>3 tiers of service:</a:t>
            </a:r>
          </a:p>
          <a:p>
            <a:pPr marL="0" indent="0">
              <a:buNone/>
            </a:pPr>
            <a:r>
              <a:rPr lang="en-GB" sz="2400" dirty="0"/>
              <a:t>	WBS – diabetic patients needing mental health 	support.</a:t>
            </a:r>
          </a:p>
          <a:p>
            <a:pPr marL="0" indent="0">
              <a:buNone/>
            </a:pPr>
            <a:r>
              <a:rPr lang="en-GB" sz="2400" dirty="0"/>
              <a:t>	Psychiatric support for complex patients </a:t>
            </a:r>
            <a:r>
              <a:rPr lang="en-GB" sz="2400" dirty="0" err="1"/>
              <a:t>e.g</a:t>
            </a:r>
            <a:r>
              <a:rPr lang="en-GB" sz="2400" dirty="0"/>
              <a:t> brittle type 1s.</a:t>
            </a:r>
          </a:p>
          <a:p>
            <a:pPr marL="0" indent="0">
              <a:buNone/>
            </a:pPr>
            <a:r>
              <a:rPr lang="en-GB" sz="2400" dirty="0"/>
              <a:t>	Multi-disciplinary team approach to patients with SMI, LD and  	diabetes or at high metabolic risk.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Ongoing mutual education.</a:t>
            </a:r>
          </a:p>
          <a:p>
            <a:pPr marL="0" indent="0">
              <a:buNone/>
            </a:pPr>
            <a:r>
              <a:rPr lang="en-GB" sz="2400" dirty="0"/>
              <a:t>		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45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165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Next Steps &amp;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Implementation of the new model through:</a:t>
            </a:r>
          </a:p>
          <a:p>
            <a:pPr marL="0" indent="0">
              <a:buNone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Assurance Framework for most capable provider (incumbent providers) input from all directorates across CCG involved in this process</a:t>
            </a:r>
          </a:p>
          <a:p>
            <a:pPr marL="0" indent="0">
              <a:buNone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Task and finish groups  as part of Diabetes Clinical forum to work on the following stages of the pathway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1.  Primary care up-skilling and education of the multi-disciplinary team.</a:t>
            </a:r>
          </a:p>
          <a:p>
            <a:pPr marL="0" indent="0">
              <a:buNone/>
            </a:pPr>
            <a:r>
              <a:rPr lang="en-GB" sz="2400" dirty="0"/>
              <a:t>2.  Structured patient education and care planning </a:t>
            </a:r>
          </a:p>
          <a:p>
            <a:pPr marL="0" indent="0">
              <a:buNone/>
            </a:pPr>
            <a:r>
              <a:rPr lang="en-GB" sz="2400" dirty="0"/>
              <a:t>3.  Medicines optimisation &amp;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464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Skilled Clinical Workforce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67450" cy="417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3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 ‘Ping-Pong’ Care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91200" cy="45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6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Collaborative Care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286250" cy="42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79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 of this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7320"/>
            <a:ext cx="5162550" cy="454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2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of that 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48681"/>
            <a:ext cx="6000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1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 Waiting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257675" cy="448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2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8279"/>
            <a:ext cx="5638799" cy="582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98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 outcomes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2" y="1613562"/>
            <a:ext cx="8157155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Your Care, Your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Nationally – 6% of population have Diabetes growing at about 5% per year. About 10% of people with diagnosed diabetes have type 1 and 90% have type 2 diabetes</a:t>
            </a:r>
          </a:p>
          <a:p>
            <a:endParaRPr lang="en-US" sz="2400" dirty="0"/>
          </a:p>
          <a:p>
            <a:r>
              <a:rPr lang="en-US" sz="2400" dirty="0"/>
              <a:t>Herts Valleys – 2014/15 5.3% of population had diabetes (24,974) growing at about 0.3% per year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Your Care, Your Future – Has identified as a priority Long Term Condition area .</a:t>
            </a:r>
          </a:p>
          <a:p>
            <a:pPr marL="0" indent="0">
              <a:buNone/>
            </a:pPr>
            <a:r>
              <a:rPr lang="en-US" sz="2400" dirty="0"/>
              <a:t>	Key themes identified by patients – prevention, joined up care, 	care closer to home, ongoing  education, psychological support.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154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Diabetes – Case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Workforce/operational issues in HCT</a:t>
            </a:r>
          </a:p>
          <a:p>
            <a:r>
              <a:rPr lang="en-US" sz="2400" dirty="0"/>
              <a:t>Low levels of GP education</a:t>
            </a:r>
          </a:p>
          <a:p>
            <a:r>
              <a:rPr lang="en-US" sz="2400" dirty="0"/>
              <a:t>Low up take of structure education sessions, </a:t>
            </a:r>
          </a:p>
          <a:p>
            <a:r>
              <a:rPr lang="en-US" sz="2400" dirty="0"/>
              <a:t>Long waits for both services</a:t>
            </a:r>
          </a:p>
          <a:p>
            <a:r>
              <a:rPr lang="en-US" sz="2400" dirty="0"/>
              <a:t>Unnecessary duplication of care </a:t>
            </a:r>
          </a:p>
          <a:p>
            <a:r>
              <a:rPr lang="en-US" sz="2400" dirty="0"/>
              <a:t>Delay in patients seeing the right clinician at the right time.</a:t>
            </a:r>
          </a:p>
          <a:p>
            <a:r>
              <a:rPr lang="en-US" sz="2400" dirty="0"/>
              <a:t>Foot = ‘burning platform’, not meeting NICE standards, poor outcomes NB amputation compared with other similar CCGs.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538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Diabetes – Case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40560"/>
          </a:xfrm>
        </p:spPr>
        <p:txBody>
          <a:bodyPr>
            <a:normAutofit/>
          </a:bodyPr>
          <a:lstStyle/>
          <a:p>
            <a:r>
              <a:rPr lang="en-GB" sz="2400" dirty="0"/>
              <a:t>Outcomes for diabetes although improving have been identified as poor: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0256"/>
            <a:ext cx="4032448" cy="44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12413"/>
              </p:ext>
            </p:extLst>
          </p:nvPr>
        </p:nvGraphicFramePr>
        <p:xfrm>
          <a:off x="4211960" y="2132856"/>
          <a:ext cx="4752528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5" imgW="5657143" imgH="3514286" progId="Paint.Picture">
                  <p:embed/>
                </p:oleObj>
              </mc:Choice>
              <mc:Fallback>
                <p:oleObj name="Bitmap Image" r:id="rId5" imgW="5657143" imgH="35142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132856"/>
                        <a:ext cx="4752528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59906" y="53462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2014 Spend and Outcome Tool produced by Public Health England, and tabled above.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775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5400" b="1" i="1" dirty="0"/>
          </a:p>
          <a:p>
            <a:pPr marL="0" indent="0" algn="ctr">
              <a:buNone/>
            </a:pPr>
            <a:r>
              <a:rPr lang="en-GB" sz="5400" b="1" i="1" dirty="0"/>
              <a:t>Development of the Model</a:t>
            </a:r>
          </a:p>
        </p:txBody>
      </p:sp>
    </p:spTree>
    <p:extLst>
      <p:ext uri="{BB962C8B-B14F-4D97-AF65-F5344CB8AC3E}">
        <p14:creationId xmlns:p14="http://schemas.microsoft.com/office/powerpoint/2010/main" val="413139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040560" cy="687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8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Diabetes New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5668208"/>
              </p:ext>
            </p:extLst>
          </p:nvPr>
        </p:nvGraphicFramePr>
        <p:xfrm>
          <a:off x="611560" y="1185862"/>
          <a:ext cx="7920880" cy="533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747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Diabetes New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2426006"/>
              </p:ext>
            </p:extLst>
          </p:nvPr>
        </p:nvGraphicFramePr>
        <p:xfrm>
          <a:off x="467544" y="1185862"/>
          <a:ext cx="8208911" cy="541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68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Children’s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4968552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Together agree Children not to be included due to the best practice already being followed in Children’s</a:t>
            </a:r>
          </a:p>
          <a:p>
            <a:endParaRPr lang="en-GB" sz="2400" dirty="0"/>
          </a:p>
          <a:p>
            <a:r>
              <a:rPr lang="en-GB" sz="2400" dirty="0"/>
              <a:t>Developed transition process to ensure robust patient centred service during the move from children’s to adult services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45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97859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V Pre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 Pres 3</Template>
  <TotalTime>0</TotalTime>
  <Words>356</Words>
  <Application>Microsoft Office PowerPoint</Application>
  <PresentationFormat>On-screen Show (4:3)</PresentationFormat>
  <Paragraphs>132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Custom Design</vt:lpstr>
      <vt:lpstr>HV Pres 3</vt:lpstr>
      <vt:lpstr>1_Custom Design</vt:lpstr>
      <vt:lpstr>Bitmap Image</vt:lpstr>
      <vt:lpstr>    A New Integrated Diabetes Service  Dr Nicola Cowap – Diabetes Clinical Lead Gemma Thomas– Head of Planned Care  </vt:lpstr>
      <vt:lpstr>Your Care, Your Future</vt:lpstr>
      <vt:lpstr>Diabetes – Case for Change</vt:lpstr>
      <vt:lpstr>Diabetes – Case for Change</vt:lpstr>
      <vt:lpstr>PowerPoint Presentation</vt:lpstr>
      <vt:lpstr>PowerPoint Presentation</vt:lpstr>
      <vt:lpstr>Diabetes New Service</vt:lpstr>
      <vt:lpstr>Diabetes New Service</vt:lpstr>
      <vt:lpstr>Children’s Services</vt:lpstr>
      <vt:lpstr>Mental Health &amp; LD</vt:lpstr>
      <vt:lpstr>Next Steps &amp; Implementation</vt:lpstr>
      <vt:lpstr>A Skilled Clinical Workforce</vt:lpstr>
      <vt:lpstr>Less ‘Ping-Pong’ Care</vt:lpstr>
      <vt:lpstr>More Collaborative Care</vt:lpstr>
      <vt:lpstr>Less of this</vt:lpstr>
      <vt:lpstr>More of that </vt:lpstr>
      <vt:lpstr>Less Waiting</vt:lpstr>
      <vt:lpstr>PowerPoint Presentation</vt:lpstr>
      <vt:lpstr>Better outcomes</vt:lpstr>
    </vt:vector>
  </TitlesOfParts>
  <Company>NHSN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Respiratory Service Procurement Overview</dc:title>
  <dc:creator>Wilks James</dc:creator>
  <cp:lastModifiedBy>Michelle Goldswain</cp:lastModifiedBy>
  <cp:revision>356</cp:revision>
  <cp:lastPrinted>2016-04-20T10:27:35Z</cp:lastPrinted>
  <dcterms:created xsi:type="dcterms:W3CDTF">2014-02-06T11:59:12Z</dcterms:created>
  <dcterms:modified xsi:type="dcterms:W3CDTF">2018-10-10T14:45:21Z</dcterms:modified>
</cp:coreProperties>
</file>