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20" r:id="rId3"/>
    <p:sldId id="304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FF99"/>
    <a:srgbClr val="00FF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6" autoAdjust="0"/>
  </p:normalViewPr>
  <p:slideViewPr>
    <p:cSldViewPr>
      <p:cViewPr varScale="1">
        <p:scale>
          <a:sx n="102" d="100"/>
          <a:sy n="102" d="100"/>
        </p:scale>
        <p:origin x="18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A68467-6C6E-43AF-8D08-3ED29F3A4EC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977C13-F3F7-40FD-B3EF-098F6935A0F1}">
      <dgm:prSet phldrT="[Text]" custT="1"/>
      <dgm:spPr/>
      <dgm:t>
        <a:bodyPr/>
        <a:lstStyle/>
        <a:p>
          <a:r>
            <a:rPr lang="en-GB" sz="3200" b="1" dirty="0">
              <a:solidFill>
                <a:schemeClr val="tx1"/>
              </a:solidFill>
            </a:rPr>
            <a:t>Total T1DM:</a:t>
          </a:r>
        </a:p>
        <a:p>
          <a:r>
            <a:rPr lang="en-GB" sz="3200" b="1" dirty="0">
              <a:solidFill>
                <a:schemeClr val="tx1"/>
              </a:solidFill>
            </a:rPr>
            <a:t>1,100</a:t>
          </a:r>
        </a:p>
      </dgm:t>
    </dgm:pt>
    <dgm:pt modelId="{C2FF6527-772B-4C15-BD50-2C2399B9C927}" type="parTrans" cxnId="{C6FDDACD-9A0B-4D0E-8886-CFAE843FD216}">
      <dgm:prSet/>
      <dgm:spPr/>
      <dgm:t>
        <a:bodyPr/>
        <a:lstStyle/>
        <a:p>
          <a:endParaRPr lang="en-GB"/>
        </a:p>
      </dgm:t>
    </dgm:pt>
    <dgm:pt modelId="{1B8910D3-B163-422F-9972-B58DCE5816FC}" type="sibTrans" cxnId="{C6FDDACD-9A0B-4D0E-8886-CFAE843FD216}">
      <dgm:prSet/>
      <dgm:spPr/>
      <dgm:t>
        <a:bodyPr/>
        <a:lstStyle/>
        <a:p>
          <a:endParaRPr lang="en-GB"/>
        </a:p>
      </dgm:t>
    </dgm:pt>
    <dgm:pt modelId="{31C617BA-550C-4F1E-B281-A59A20179B7D}" type="asst">
      <dgm:prSet phldrT="[Text]" custT="1"/>
      <dgm:spPr/>
      <dgm:t>
        <a:bodyPr/>
        <a:lstStyle/>
        <a:p>
          <a:r>
            <a:rPr lang="en-GB" sz="4400" dirty="0">
              <a:solidFill>
                <a:schemeClr val="tx1"/>
              </a:solidFill>
            </a:rPr>
            <a:t>227</a:t>
          </a:r>
        </a:p>
        <a:p>
          <a:r>
            <a:rPr lang="en-GB" sz="2400" dirty="0">
              <a:solidFill>
                <a:schemeClr val="tx1"/>
              </a:solidFill>
            </a:rPr>
            <a:t>&lt; 19yr</a:t>
          </a:r>
        </a:p>
      </dgm:t>
    </dgm:pt>
    <dgm:pt modelId="{3E8E9A55-54AB-4A0D-B892-287E12762BD5}" type="parTrans" cxnId="{943B7540-FC25-4E0C-A1B7-4AA9D0A66D7D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ABA95CE4-8F9D-4158-A09C-C5F3AE26674A}" type="sibTrans" cxnId="{943B7540-FC25-4E0C-A1B7-4AA9D0A66D7D}">
      <dgm:prSet/>
      <dgm:spPr/>
      <dgm:t>
        <a:bodyPr/>
        <a:lstStyle/>
        <a:p>
          <a:endParaRPr lang="en-GB"/>
        </a:p>
      </dgm:t>
    </dgm:pt>
    <dgm:pt modelId="{5E73485E-5C97-4CEC-9B53-06006E3B6E00}" type="asst">
      <dgm:prSet custT="1"/>
      <dgm:spPr/>
      <dgm:t>
        <a:bodyPr/>
        <a:lstStyle/>
        <a:p>
          <a:r>
            <a:rPr lang="en-GB" sz="4400" dirty="0">
              <a:solidFill>
                <a:schemeClr val="tx1"/>
              </a:solidFill>
            </a:rPr>
            <a:t>873</a:t>
          </a:r>
        </a:p>
        <a:p>
          <a:r>
            <a:rPr lang="en-GB" sz="2400" u="sng" dirty="0">
              <a:solidFill>
                <a:schemeClr val="tx1"/>
              </a:solidFill>
            </a:rPr>
            <a:t>&gt;</a:t>
          </a:r>
          <a:r>
            <a:rPr lang="en-GB" sz="2400" dirty="0">
              <a:solidFill>
                <a:schemeClr val="tx1"/>
              </a:solidFill>
            </a:rPr>
            <a:t> 19yr</a:t>
          </a:r>
        </a:p>
      </dgm:t>
    </dgm:pt>
    <dgm:pt modelId="{BEF0014B-C45C-4CD1-B502-12B43C503EB0}" type="parTrans" cxnId="{8355E8FA-2228-413B-99C4-1AF99AE1FD82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F2A4ABF6-5EE2-4D5D-B1B2-E46326871B49}" type="sibTrans" cxnId="{8355E8FA-2228-413B-99C4-1AF99AE1FD82}">
      <dgm:prSet/>
      <dgm:spPr/>
      <dgm:t>
        <a:bodyPr/>
        <a:lstStyle/>
        <a:p>
          <a:endParaRPr lang="en-GB"/>
        </a:p>
      </dgm:t>
    </dgm:pt>
    <dgm:pt modelId="{754403E3-E847-413E-8FA8-3EB18DA67513}">
      <dgm:prSet custT="1"/>
      <dgm:spPr/>
      <dgm:t>
        <a:bodyPr/>
        <a:lstStyle/>
        <a:p>
          <a:r>
            <a:rPr lang="en-GB" sz="4400" dirty="0">
              <a:solidFill>
                <a:schemeClr val="tx1"/>
              </a:solidFill>
            </a:rPr>
            <a:t>100%</a:t>
          </a:r>
        </a:p>
        <a:p>
          <a:r>
            <a:rPr lang="en-GB" sz="2400" dirty="0">
              <a:solidFill>
                <a:schemeClr val="tx1"/>
              </a:solidFill>
            </a:rPr>
            <a:t>Screened for CD</a:t>
          </a:r>
        </a:p>
      </dgm:t>
    </dgm:pt>
    <dgm:pt modelId="{D9A323C1-607C-47F9-81FD-2E4A72DA3407}" type="parTrans" cxnId="{2DD43F59-B76F-4354-AAC6-C28A8F3497D5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91BC1907-823F-46AA-8AF3-ED28ABA0E8FD}" type="sibTrans" cxnId="{2DD43F59-B76F-4354-AAC6-C28A8F3497D5}">
      <dgm:prSet/>
      <dgm:spPr/>
      <dgm:t>
        <a:bodyPr/>
        <a:lstStyle/>
        <a:p>
          <a:endParaRPr lang="en-GB"/>
        </a:p>
      </dgm:t>
    </dgm:pt>
    <dgm:pt modelId="{5C567E5C-27FD-409E-85F1-066CF4202A6D}">
      <dgm:prSet custT="1"/>
      <dgm:spPr/>
      <dgm:t>
        <a:bodyPr/>
        <a:lstStyle/>
        <a:p>
          <a:r>
            <a:rPr lang="en-GB" sz="4400" b="1" dirty="0">
              <a:solidFill>
                <a:srgbClr val="FFFF00"/>
              </a:solidFill>
            </a:rPr>
            <a:t>53.5%</a:t>
          </a:r>
          <a:r>
            <a:rPr lang="en-GB" sz="1000" b="1" dirty="0">
              <a:solidFill>
                <a:srgbClr val="FFFF00"/>
              </a:solidFill>
            </a:rPr>
            <a:t> </a:t>
          </a:r>
          <a:r>
            <a:rPr lang="en-GB" sz="1200" b="1" dirty="0">
              <a:solidFill>
                <a:srgbClr val="FFFF00"/>
              </a:solidFill>
            </a:rPr>
            <a:t>(467 pts)</a:t>
          </a:r>
        </a:p>
        <a:p>
          <a:r>
            <a:rPr lang="en-GB" sz="2400" b="1" dirty="0">
              <a:solidFill>
                <a:srgbClr val="FFFF00"/>
              </a:solidFill>
            </a:rPr>
            <a:t>Screened for CD </a:t>
          </a:r>
        </a:p>
      </dgm:t>
    </dgm:pt>
    <dgm:pt modelId="{7657DB86-5175-456E-9D84-4BCF8A2D54CE}" type="parTrans" cxnId="{A4806C3C-4901-400A-A573-3A1F93C78520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02C28EBD-DE13-48F2-85E4-0858EF646B0E}" type="sibTrans" cxnId="{A4806C3C-4901-400A-A573-3A1F93C78520}">
      <dgm:prSet/>
      <dgm:spPr/>
      <dgm:t>
        <a:bodyPr/>
        <a:lstStyle/>
        <a:p>
          <a:endParaRPr lang="en-GB"/>
        </a:p>
      </dgm:t>
    </dgm:pt>
    <dgm:pt modelId="{DBCD4A8A-1557-40FD-A140-05A8A5E1A116}" type="pres">
      <dgm:prSet presAssocID="{B6A68467-6C6E-43AF-8D08-3ED29F3A4E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CF4335-5BA9-49D5-BED0-16C8C83C24A9}" type="pres">
      <dgm:prSet presAssocID="{BB977C13-F3F7-40FD-B3EF-098F6935A0F1}" presName="hierRoot1" presStyleCnt="0">
        <dgm:presLayoutVars>
          <dgm:hierBranch val="init"/>
        </dgm:presLayoutVars>
      </dgm:prSet>
      <dgm:spPr/>
    </dgm:pt>
    <dgm:pt modelId="{5BF2AC33-967D-467F-B878-E1284A7772A9}" type="pres">
      <dgm:prSet presAssocID="{BB977C13-F3F7-40FD-B3EF-098F6935A0F1}" presName="rootComposite1" presStyleCnt="0"/>
      <dgm:spPr/>
    </dgm:pt>
    <dgm:pt modelId="{993EE184-2A6E-4759-8D0B-7D7CA6F74C32}" type="pres">
      <dgm:prSet presAssocID="{BB977C13-F3F7-40FD-B3EF-098F6935A0F1}" presName="rootText1" presStyleLbl="node0" presStyleIdx="0" presStyleCnt="1" custLinFactNeighborX="0" custLinFactNeighborY="13210">
        <dgm:presLayoutVars>
          <dgm:chPref val="3"/>
        </dgm:presLayoutVars>
      </dgm:prSet>
      <dgm:spPr/>
    </dgm:pt>
    <dgm:pt modelId="{B69BC9A6-095D-433B-9D73-2EA1B0A80B43}" type="pres">
      <dgm:prSet presAssocID="{BB977C13-F3F7-40FD-B3EF-098F6935A0F1}" presName="rootConnector1" presStyleLbl="node1" presStyleIdx="0" presStyleCnt="0"/>
      <dgm:spPr/>
    </dgm:pt>
    <dgm:pt modelId="{58BA1D4F-C570-4E4D-9A29-3ECC564B8385}" type="pres">
      <dgm:prSet presAssocID="{BB977C13-F3F7-40FD-B3EF-098F6935A0F1}" presName="hierChild2" presStyleCnt="0"/>
      <dgm:spPr/>
    </dgm:pt>
    <dgm:pt modelId="{5D558BFA-44D2-4CEC-85FD-AA1A52C3DF34}" type="pres">
      <dgm:prSet presAssocID="{BB977C13-F3F7-40FD-B3EF-098F6935A0F1}" presName="hierChild3" presStyleCnt="0"/>
      <dgm:spPr/>
    </dgm:pt>
    <dgm:pt modelId="{ABDAAB4F-6B30-4B51-9BC5-59A395609EAC}" type="pres">
      <dgm:prSet presAssocID="{3E8E9A55-54AB-4A0D-B892-287E12762BD5}" presName="Name111" presStyleLbl="parChTrans1D2" presStyleIdx="0" presStyleCnt="2"/>
      <dgm:spPr/>
    </dgm:pt>
    <dgm:pt modelId="{304F8CBF-1917-44AE-B98E-62711275FAF2}" type="pres">
      <dgm:prSet presAssocID="{31C617BA-550C-4F1E-B281-A59A20179B7D}" presName="hierRoot3" presStyleCnt="0">
        <dgm:presLayoutVars>
          <dgm:hierBranch val="init"/>
        </dgm:presLayoutVars>
      </dgm:prSet>
      <dgm:spPr/>
    </dgm:pt>
    <dgm:pt modelId="{BAB5A63E-F639-48AC-8B65-A3777A4339B7}" type="pres">
      <dgm:prSet presAssocID="{31C617BA-550C-4F1E-B281-A59A20179B7D}" presName="rootComposite3" presStyleCnt="0"/>
      <dgm:spPr/>
    </dgm:pt>
    <dgm:pt modelId="{42AE0354-D390-463B-A88D-9BE15301E96B}" type="pres">
      <dgm:prSet presAssocID="{31C617BA-550C-4F1E-B281-A59A20179B7D}" presName="rootText3" presStyleLbl="asst1" presStyleIdx="0" presStyleCnt="2" custLinFactNeighborX="31066" custLinFactNeighborY="-5497">
        <dgm:presLayoutVars>
          <dgm:chPref val="3"/>
        </dgm:presLayoutVars>
      </dgm:prSet>
      <dgm:spPr/>
    </dgm:pt>
    <dgm:pt modelId="{8A0A32A3-600C-48B3-BF39-DFD4ABBCD480}" type="pres">
      <dgm:prSet presAssocID="{31C617BA-550C-4F1E-B281-A59A20179B7D}" presName="rootConnector3" presStyleLbl="asst1" presStyleIdx="0" presStyleCnt="2"/>
      <dgm:spPr/>
    </dgm:pt>
    <dgm:pt modelId="{57421E8A-769A-475A-A4FA-819C123CB081}" type="pres">
      <dgm:prSet presAssocID="{31C617BA-550C-4F1E-B281-A59A20179B7D}" presName="hierChild6" presStyleCnt="0"/>
      <dgm:spPr/>
    </dgm:pt>
    <dgm:pt modelId="{9469DA37-2385-4811-B5A2-F9CA0CD59EAF}" type="pres">
      <dgm:prSet presAssocID="{D9A323C1-607C-47F9-81FD-2E4A72DA3407}" presName="Name37" presStyleLbl="parChTrans1D3" presStyleIdx="0" presStyleCnt="2"/>
      <dgm:spPr/>
    </dgm:pt>
    <dgm:pt modelId="{BFAB2117-468B-4CB5-B0FB-11A3BAA3526E}" type="pres">
      <dgm:prSet presAssocID="{754403E3-E847-413E-8FA8-3EB18DA67513}" presName="hierRoot2" presStyleCnt="0">
        <dgm:presLayoutVars>
          <dgm:hierBranch val="init"/>
        </dgm:presLayoutVars>
      </dgm:prSet>
      <dgm:spPr/>
    </dgm:pt>
    <dgm:pt modelId="{35372B6A-642D-452B-9765-AFF76FF56CEC}" type="pres">
      <dgm:prSet presAssocID="{754403E3-E847-413E-8FA8-3EB18DA67513}" presName="rootComposite" presStyleCnt="0"/>
      <dgm:spPr/>
    </dgm:pt>
    <dgm:pt modelId="{076BDE50-8261-4688-BF5D-0637566082EF}" type="pres">
      <dgm:prSet presAssocID="{754403E3-E847-413E-8FA8-3EB18DA67513}" presName="rootText" presStyleLbl="node3" presStyleIdx="0" presStyleCnt="2" custScaleY="126755" custLinFactNeighborX="-30861" custLinFactNeighborY="-18429">
        <dgm:presLayoutVars>
          <dgm:chPref val="3"/>
        </dgm:presLayoutVars>
      </dgm:prSet>
      <dgm:spPr/>
    </dgm:pt>
    <dgm:pt modelId="{D49632DF-9196-4CF2-9ADD-D17DAB8B7202}" type="pres">
      <dgm:prSet presAssocID="{754403E3-E847-413E-8FA8-3EB18DA67513}" presName="rootConnector" presStyleLbl="node3" presStyleIdx="0" presStyleCnt="2"/>
      <dgm:spPr/>
    </dgm:pt>
    <dgm:pt modelId="{741E428D-3725-474B-B6FD-E88871F0EA06}" type="pres">
      <dgm:prSet presAssocID="{754403E3-E847-413E-8FA8-3EB18DA67513}" presName="hierChild4" presStyleCnt="0"/>
      <dgm:spPr/>
    </dgm:pt>
    <dgm:pt modelId="{DB62F332-B846-4CDF-9838-E67B68C43568}" type="pres">
      <dgm:prSet presAssocID="{754403E3-E847-413E-8FA8-3EB18DA67513}" presName="hierChild5" presStyleCnt="0"/>
      <dgm:spPr/>
    </dgm:pt>
    <dgm:pt modelId="{60121B8B-79BF-4940-B30B-C00EB7B06634}" type="pres">
      <dgm:prSet presAssocID="{31C617BA-550C-4F1E-B281-A59A20179B7D}" presName="hierChild7" presStyleCnt="0"/>
      <dgm:spPr/>
    </dgm:pt>
    <dgm:pt modelId="{672BADF1-0403-4289-AD3A-E6B11C558752}" type="pres">
      <dgm:prSet presAssocID="{BEF0014B-C45C-4CD1-B502-12B43C503EB0}" presName="Name111" presStyleLbl="parChTrans1D2" presStyleIdx="1" presStyleCnt="2"/>
      <dgm:spPr/>
    </dgm:pt>
    <dgm:pt modelId="{B7BF36D2-BEAA-4C35-8B00-27ACBD9EF014}" type="pres">
      <dgm:prSet presAssocID="{5E73485E-5C97-4CEC-9B53-06006E3B6E00}" presName="hierRoot3" presStyleCnt="0">
        <dgm:presLayoutVars>
          <dgm:hierBranch val="init"/>
        </dgm:presLayoutVars>
      </dgm:prSet>
      <dgm:spPr/>
    </dgm:pt>
    <dgm:pt modelId="{3F918A9B-2945-489F-8467-7CC1328799EE}" type="pres">
      <dgm:prSet presAssocID="{5E73485E-5C97-4CEC-9B53-06006E3B6E00}" presName="rootComposite3" presStyleCnt="0"/>
      <dgm:spPr/>
    </dgm:pt>
    <dgm:pt modelId="{A54A3873-0B02-4540-B887-0AA4860F5E3E}" type="pres">
      <dgm:prSet presAssocID="{5E73485E-5C97-4CEC-9B53-06006E3B6E00}" presName="rootText3" presStyleLbl="asst1" presStyleIdx="1" presStyleCnt="2" custLinFactNeighborX="38669" custLinFactNeighborY="-5497">
        <dgm:presLayoutVars>
          <dgm:chPref val="3"/>
        </dgm:presLayoutVars>
      </dgm:prSet>
      <dgm:spPr/>
    </dgm:pt>
    <dgm:pt modelId="{2F3E6077-0ECB-4984-84A9-F265055A93C2}" type="pres">
      <dgm:prSet presAssocID="{5E73485E-5C97-4CEC-9B53-06006E3B6E00}" presName="rootConnector3" presStyleLbl="asst1" presStyleIdx="1" presStyleCnt="2"/>
      <dgm:spPr/>
    </dgm:pt>
    <dgm:pt modelId="{830C1923-85CC-43DF-964D-8972BEED09E4}" type="pres">
      <dgm:prSet presAssocID="{5E73485E-5C97-4CEC-9B53-06006E3B6E00}" presName="hierChild6" presStyleCnt="0"/>
      <dgm:spPr/>
    </dgm:pt>
    <dgm:pt modelId="{D0A221F6-AB86-4111-A17B-394AA71498F3}" type="pres">
      <dgm:prSet presAssocID="{7657DB86-5175-456E-9D84-4BCF8A2D54CE}" presName="Name37" presStyleLbl="parChTrans1D3" presStyleIdx="1" presStyleCnt="2"/>
      <dgm:spPr/>
    </dgm:pt>
    <dgm:pt modelId="{7194CCAC-8E4F-43C9-AA9D-CFB06E90BBB2}" type="pres">
      <dgm:prSet presAssocID="{5C567E5C-27FD-409E-85F1-066CF4202A6D}" presName="hierRoot2" presStyleCnt="0">
        <dgm:presLayoutVars>
          <dgm:hierBranch val="init"/>
        </dgm:presLayoutVars>
      </dgm:prSet>
      <dgm:spPr/>
    </dgm:pt>
    <dgm:pt modelId="{F8A43D30-7CC0-4529-95EF-BAAB14338B6A}" type="pres">
      <dgm:prSet presAssocID="{5C567E5C-27FD-409E-85F1-066CF4202A6D}" presName="rootComposite" presStyleCnt="0"/>
      <dgm:spPr/>
    </dgm:pt>
    <dgm:pt modelId="{DE320173-5EC2-40E6-97F1-6E551016E45B}" type="pres">
      <dgm:prSet presAssocID="{5C567E5C-27FD-409E-85F1-066CF4202A6D}" presName="rootText" presStyleLbl="node3" presStyleIdx="1" presStyleCnt="2" custScaleY="145845" custLinFactNeighborX="-23258" custLinFactNeighborY="-18429">
        <dgm:presLayoutVars>
          <dgm:chPref val="3"/>
        </dgm:presLayoutVars>
      </dgm:prSet>
      <dgm:spPr/>
    </dgm:pt>
    <dgm:pt modelId="{78846D82-65BF-4F94-8864-99D964082755}" type="pres">
      <dgm:prSet presAssocID="{5C567E5C-27FD-409E-85F1-066CF4202A6D}" presName="rootConnector" presStyleLbl="node3" presStyleIdx="1" presStyleCnt="2"/>
      <dgm:spPr/>
    </dgm:pt>
    <dgm:pt modelId="{995FDFB6-868F-425B-B761-6D82F30B6929}" type="pres">
      <dgm:prSet presAssocID="{5C567E5C-27FD-409E-85F1-066CF4202A6D}" presName="hierChild4" presStyleCnt="0"/>
      <dgm:spPr/>
    </dgm:pt>
    <dgm:pt modelId="{B73686EC-E8F4-4348-ADF0-82714F31ACBC}" type="pres">
      <dgm:prSet presAssocID="{5C567E5C-27FD-409E-85F1-066CF4202A6D}" presName="hierChild5" presStyleCnt="0"/>
      <dgm:spPr/>
    </dgm:pt>
    <dgm:pt modelId="{D5715C15-1EAF-4AA0-BED1-D089EA97DAB6}" type="pres">
      <dgm:prSet presAssocID="{5E73485E-5C97-4CEC-9B53-06006E3B6E00}" presName="hierChild7" presStyleCnt="0"/>
      <dgm:spPr/>
    </dgm:pt>
  </dgm:ptLst>
  <dgm:cxnLst>
    <dgm:cxn modelId="{32B6960D-A625-401D-82DF-A352417FFA11}" type="presOf" srcId="{BEF0014B-C45C-4CD1-B502-12B43C503EB0}" destId="{672BADF1-0403-4289-AD3A-E6B11C558752}" srcOrd="0" destOrd="0" presId="urn:microsoft.com/office/officeart/2005/8/layout/orgChart1"/>
    <dgm:cxn modelId="{AA0CE419-4224-4177-A58C-F7C474819844}" type="presOf" srcId="{754403E3-E847-413E-8FA8-3EB18DA67513}" destId="{D49632DF-9196-4CF2-9ADD-D17DAB8B7202}" srcOrd="1" destOrd="0" presId="urn:microsoft.com/office/officeart/2005/8/layout/orgChart1"/>
    <dgm:cxn modelId="{A4806C3C-4901-400A-A573-3A1F93C78520}" srcId="{5E73485E-5C97-4CEC-9B53-06006E3B6E00}" destId="{5C567E5C-27FD-409E-85F1-066CF4202A6D}" srcOrd="0" destOrd="0" parTransId="{7657DB86-5175-456E-9D84-4BCF8A2D54CE}" sibTransId="{02C28EBD-DE13-48F2-85E4-0858EF646B0E}"/>
    <dgm:cxn modelId="{FBF8DA3C-D8C5-4FA0-A8CA-60788AC23C3A}" type="presOf" srcId="{D9A323C1-607C-47F9-81FD-2E4A72DA3407}" destId="{9469DA37-2385-4811-B5A2-F9CA0CD59EAF}" srcOrd="0" destOrd="0" presId="urn:microsoft.com/office/officeart/2005/8/layout/orgChart1"/>
    <dgm:cxn modelId="{943B7540-FC25-4E0C-A1B7-4AA9D0A66D7D}" srcId="{BB977C13-F3F7-40FD-B3EF-098F6935A0F1}" destId="{31C617BA-550C-4F1E-B281-A59A20179B7D}" srcOrd="0" destOrd="0" parTransId="{3E8E9A55-54AB-4A0D-B892-287E12762BD5}" sibTransId="{ABA95CE4-8F9D-4158-A09C-C5F3AE26674A}"/>
    <dgm:cxn modelId="{C569F042-BC53-42EE-A88F-80FE55AA140E}" type="presOf" srcId="{3E8E9A55-54AB-4A0D-B892-287E12762BD5}" destId="{ABDAAB4F-6B30-4B51-9BC5-59A395609EAC}" srcOrd="0" destOrd="0" presId="urn:microsoft.com/office/officeart/2005/8/layout/orgChart1"/>
    <dgm:cxn modelId="{002D2649-663D-4A51-A27D-4E1DA726DCAF}" type="presOf" srcId="{5E73485E-5C97-4CEC-9B53-06006E3B6E00}" destId="{A54A3873-0B02-4540-B887-0AA4860F5E3E}" srcOrd="0" destOrd="0" presId="urn:microsoft.com/office/officeart/2005/8/layout/orgChart1"/>
    <dgm:cxn modelId="{8010296A-D90D-4B9E-9B7B-919A97D8CA60}" type="presOf" srcId="{BB977C13-F3F7-40FD-B3EF-098F6935A0F1}" destId="{B69BC9A6-095D-433B-9D73-2EA1B0A80B43}" srcOrd="1" destOrd="0" presId="urn:microsoft.com/office/officeart/2005/8/layout/orgChart1"/>
    <dgm:cxn modelId="{2DD43F59-B76F-4354-AAC6-C28A8F3497D5}" srcId="{31C617BA-550C-4F1E-B281-A59A20179B7D}" destId="{754403E3-E847-413E-8FA8-3EB18DA67513}" srcOrd="0" destOrd="0" parTransId="{D9A323C1-607C-47F9-81FD-2E4A72DA3407}" sibTransId="{91BC1907-823F-46AA-8AF3-ED28ABA0E8FD}"/>
    <dgm:cxn modelId="{B4AC9E84-3334-4BA1-B103-D23F35F41873}" type="presOf" srcId="{B6A68467-6C6E-43AF-8D08-3ED29F3A4EC3}" destId="{DBCD4A8A-1557-40FD-A140-05A8A5E1A116}" srcOrd="0" destOrd="0" presId="urn:microsoft.com/office/officeart/2005/8/layout/orgChart1"/>
    <dgm:cxn modelId="{491C1E99-9CF6-475A-A80F-1F5639D83171}" type="presOf" srcId="{5E73485E-5C97-4CEC-9B53-06006E3B6E00}" destId="{2F3E6077-0ECB-4984-84A9-F265055A93C2}" srcOrd="1" destOrd="0" presId="urn:microsoft.com/office/officeart/2005/8/layout/orgChart1"/>
    <dgm:cxn modelId="{4AE31CB1-CFC6-47F1-A70B-71B3AAD29FC2}" type="presOf" srcId="{5C567E5C-27FD-409E-85F1-066CF4202A6D}" destId="{DE320173-5EC2-40E6-97F1-6E551016E45B}" srcOrd="0" destOrd="0" presId="urn:microsoft.com/office/officeart/2005/8/layout/orgChart1"/>
    <dgm:cxn modelId="{4D7801B8-BED2-4C9A-A2DD-89FB2B24E9A4}" type="presOf" srcId="{754403E3-E847-413E-8FA8-3EB18DA67513}" destId="{076BDE50-8261-4688-BF5D-0637566082EF}" srcOrd="0" destOrd="0" presId="urn:microsoft.com/office/officeart/2005/8/layout/orgChart1"/>
    <dgm:cxn modelId="{75EAE9C0-8180-4172-8ADF-D2A08AD3B971}" type="presOf" srcId="{7657DB86-5175-456E-9D84-4BCF8A2D54CE}" destId="{D0A221F6-AB86-4111-A17B-394AA71498F3}" srcOrd="0" destOrd="0" presId="urn:microsoft.com/office/officeart/2005/8/layout/orgChart1"/>
    <dgm:cxn modelId="{3DFBDDC5-9159-4DE4-9848-83FFE675CA71}" type="presOf" srcId="{31C617BA-550C-4F1E-B281-A59A20179B7D}" destId="{8A0A32A3-600C-48B3-BF39-DFD4ABBCD480}" srcOrd="1" destOrd="0" presId="urn:microsoft.com/office/officeart/2005/8/layout/orgChart1"/>
    <dgm:cxn modelId="{C6FDDACD-9A0B-4D0E-8886-CFAE843FD216}" srcId="{B6A68467-6C6E-43AF-8D08-3ED29F3A4EC3}" destId="{BB977C13-F3F7-40FD-B3EF-098F6935A0F1}" srcOrd="0" destOrd="0" parTransId="{C2FF6527-772B-4C15-BD50-2C2399B9C927}" sibTransId="{1B8910D3-B163-422F-9972-B58DCE5816FC}"/>
    <dgm:cxn modelId="{84D4C7D6-547D-41BB-8E06-7C94ACF5DACD}" type="presOf" srcId="{BB977C13-F3F7-40FD-B3EF-098F6935A0F1}" destId="{993EE184-2A6E-4759-8D0B-7D7CA6F74C32}" srcOrd="0" destOrd="0" presId="urn:microsoft.com/office/officeart/2005/8/layout/orgChart1"/>
    <dgm:cxn modelId="{C18575E6-119B-4AFD-8148-19F2728BC464}" type="presOf" srcId="{5C567E5C-27FD-409E-85F1-066CF4202A6D}" destId="{78846D82-65BF-4F94-8864-99D964082755}" srcOrd="1" destOrd="0" presId="urn:microsoft.com/office/officeart/2005/8/layout/orgChart1"/>
    <dgm:cxn modelId="{C57178F9-F94D-41F9-8CB7-B224CA3019B4}" type="presOf" srcId="{31C617BA-550C-4F1E-B281-A59A20179B7D}" destId="{42AE0354-D390-463B-A88D-9BE15301E96B}" srcOrd="0" destOrd="0" presId="urn:microsoft.com/office/officeart/2005/8/layout/orgChart1"/>
    <dgm:cxn modelId="{8355E8FA-2228-413B-99C4-1AF99AE1FD82}" srcId="{BB977C13-F3F7-40FD-B3EF-098F6935A0F1}" destId="{5E73485E-5C97-4CEC-9B53-06006E3B6E00}" srcOrd="1" destOrd="0" parTransId="{BEF0014B-C45C-4CD1-B502-12B43C503EB0}" sibTransId="{F2A4ABF6-5EE2-4D5D-B1B2-E46326871B49}"/>
    <dgm:cxn modelId="{EFEFFEA5-B29A-445C-B0DA-7979975973EB}" type="presParOf" srcId="{DBCD4A8A-1557-40FD-A140-05A8A5E1A116}" destId="{6CCF4335-5BA9-49D5-BED0-16C8C83C24A9}" srcOrd="0" destOrd="0" presId="urn:microsoft.com/office/officeart/2005/8/layout/orgChart1"/>
    <dgm:cxn modelId="{88A13224-F3F9-4086-BBDC-6DD058D1A173}" type="presParOf" srcId="{6CCF4335-5BA9-49D5-BED0-16C8C83C24A9}" destId="{5BF2AC33-967D-467F-B878-E1284A7772A9}" srcOrd="0" destOrd="0" presId="urn:microsoft.com/office/officeart/2005/8/layout/orgChart1"/>
    <dgm:cxn modelId="{B3631E75-20F0-4418-B8DD-7E4820504559}" type="presParOf" srcId="{5BF2AC33-967D-467F-B878-E1284A7772A9}" destId="{993EE184-2A6E-4759-8D0B-7D7CA6F74C32}" srcOrd="0" destOrd="0" presId="urn:microsoft.com/office/officeart/2005/8/layout/orgChart1"/>
    <dgm:cxn modelId="{87A7538E-EE80-4B33-BDEB-9C36F13CF65F}" type="presParOf" srcId="{5BF2AC33-967D-467F-B878-E1284A7772A9}" destId="{B69BC9A6-095D-433B-9D73-2EA1B0A80B43}" srcOrd="1" destOrd="0" presId="urn:microsoft.com/office/officeart/2005/8/layout/orgChart1"/>
    <dgm:cxn modelId="{7C123004-CDFB-4F02-90A5-862D96D5B510}" type="presParOf" srcId="{6CCF4335-5BA9-49D5-BED0-16C8C83C24A9}" destId="{58BA1D4F-C570-4E4D-9A29-3ECC564B8385}" srcOrd="1" destOrd="0" presId="urn:microsoft.com/office/officeart/2005/8/layout/orgChart1"/>
    <dgm:cxn modelId="{E4C3D4F6-C581-46AC-B24C-68F7F8AF9C1F}" type="presParOf" srcId="{6CCF4335-5BA9-49D5-BED0-16C8C83C24A9}" destId="{5D558BFA-44D2-4CEC-85FD-AA1A52C3DF34}" srcOrd="2" destOrd="0" presId="urn:microsoft.com/office/officeart/2005/8/layout/orgChart1"/>
    <dgm:cxn modelId="{DBB43EE7-1762-4AD9-822B-1D1EC5F77EFF}" type="presParOf" srcId="{5D558BFA-44D2-4CEC-85FD-AA1A52C3DF34}" destId="{ABDAAB4F-6B30-4B51-9BC5-59A395609EAC}" srcOrd="0" destOrd="0" presId="urn:microsoft.com/office/officeart/2005/8/layout/orgChart1"/>
    <dgm:cxn modelId="{3390D540-69C6-41DB-B533-2F2BEB270632}" type="presParOf" srcId="{5D558BFA-44D2-4CEC-85FD-AA1A52C3DF34}" destId="{304F8CBF-1917-44AE-B98E-62711275FAF2}" srcOrd="1" destOrd="0" presId="urn:microsoft.com/office/officeart/2005/8/layout/orgChart1"/>
    <dgm:cxn modelId="{4DDD1198-1E03-4EA3-9F04-7F99DA4BF058}" type="presParOf" srcId="{304F8CBF-1917-44AE-B98E-62711275FAF2}" destId="{BAB5A63E-F639-48AC-8B65-A3777A4339B7}" srcOrd="0" destOrd="0" presId="urn:microsoft.com/office/officeart/2005/8/layout/orgChart1"/>
    <dgm:cxn modelId="{8D4EA9E3-5F63-4842-84EC-63E676A26C70}" type="presParOf" srcId="{BAB5A63E-F639-48AC-8B65-A3777A4339B7}" destId="{42AE0354-D390-463B-A88D-9BE15301E96B}" srcOrd="0" destOrd="0" presId="urn:microsoft.com/office/officeart/2005/8/layout/orgChart1"/>
    <dgm:cxn modelId="{8AEDF2FD-7AE5-47CC-8228-D8F995523AF1}" type="presParOf" srcId="{BAB5A63E-F639-48AC-8B65-A3777A4339B7}" destId="{8A0A32A3-600C-48B3-BF39-DFD4ABBCD480}" srcOrd="1" destOrd="0" presId="urn:microsoft.com/office/officeart/2005/8/layout/orgChart1"/>
    <dgm:cxn modelId="{34B9A5EE-CED0-462D-BE70-C7A0598D0E26}" type="presParOf" srcId="{304F8CBF-1917-44AE-B98E-62711275FAF2}" destId="{57421E8A-769A-475A-A4FA-819C123CB081}" srcOrd="1" destOrd="0" presId="urn:microsoft.com/office/officeart/2005/8/layout/orgChart1"/>
    <dgm:cxn modelId="{4EFDF3A8-56CA-4959-A9BF-D8566360E535}" type="presParOf" srcId="{57421E8A-769A-475A-A4FA-819C123CB081}" destId="{9469DA37-2385-4811-B5A2-F9CA0CD59EAF}" srcOrd="0" destOrd="0" presId="urn:microsoft.com/office/officeart/2005/8/layout/orgChart1"/>
    <dgm:cxn modelId="{0E434B51-871D-4FB6-A924-D35FC504279E}" type="presParOf" srcId="{57421E8A-769A-475A-A4FA-819C123CB081}" destId="{BFAB2117-468B-4CB5-B0FB-11A3BAA3526E}" srcOrd="1" destOrd="0" presId="urn:microsoft.com/office/officeart/2005/8/layout/orgChart1"/>
    <dgm:cxn modelId="{D5C75B14-7540-4D39-B3FD-22C3EF7656C5}" type="presParOf" srcId="{BFAB2117-468B-4CB5-B0FB-11A3BAA3526E}" destId="{35372B6A-642D-452B-9765-AFF76FF56CEC}" srcOrd="0" destOrd="0" presId="urn:microsoft.com/office/officeart/2005/8/layout/orgChart1"/>
    <dgm:cxn modelId="{1DE43578-D034-45E9-BD26-B46E5223F76F}" type="presParOf" srcId="{35372B6A-642D-452B-9765-AFF76FF56CEC}" destId="{076BDE50-8261-4688-BF5D-0637566082EF}" srcOrd="0" destOrd="0" presId="urn:microsoft.com/office/officeart/2005/8/layout/orgChart1"/>
    <dgm:cxn modelId="{45207C97-2A51-411E-AEF6-D0EB9DD11038}" type="presParOf" srcId="{35372B6A-642D-452B-9765-AFF76FF56CEC}" destId="{D49632DF-9196-4CF2-9ADD-D17DAB8B7202}" srcOrd="1" destOrd="0" presId="urn:microsoft.com/office/officeart/2005/8/layout/orgChart1"/>
    <dgm:cxn modelId="{FAC71753-C732-4BF7-854A-26BE88739875}" type="presParOf" srcId="{BFAB2117-468B-4CB5-B0FB-11A3BAA3526E}" destId="{741E428D-3725-474B-B6FD-E88871F0EA06}" srcOrd="1" destOrd="0" presId="urn:microsoft.com/office/officeart/2005/8/layout/orgChart1"/>
    <dgm:cxn modelId="{009A595B-917E-40FF-A2E3-D8C175A88064}" type="presParOf" srcId="{BFAB2117-468B-4CB5-B0FB-11A3BAA3526E}" destId="{DB62F332-B846-4CDF-9838-E67B68C43568}" srcOrd="2" destOrd="0" presId="urn:microsoft.com/office/officeart/2005/8/layout/orgChart1"/>
    <dgm:cxn modelId="{EE103B1E-2250-474B-9197-5F97FA0A6472}" type="presParOf" srcId="{304F8CBF-1917-44AE-B98E-62711275FAF2}" destId="{60121B8B-79BF-4940-B30B-C00EB7B06634}" srcOrd="2" destOrd="0" presId="urn:microsoft.com/office/officeart/2005/8/layout/orgChart1"/>
    <dgm:cxn modelId="{13868815-5094-432D-AC4F-0F3E0816AEBC}" type="presParOf" srcId="{5D558BFA-44D2-4CEC-85FD-AA1A52C3DF34}" destId="{672BADF1-0403-4289-AD3A-E6B11C558752}" srcOrd="2" destOrd="0" presId="urn:microsoft.com/office/officeart/2005/8/layout/orgChart1"/>
    <dgm:cxn modelId="{5BB03477-03A1-4DB9-81D4-31CDFB478374}" type="presParOf" srcId="{5D558BFA-44D2-4CEC-85FD-AA1A52C3DF34}" destId="{B7BF36D2-BEAA-4C35-8B00-27ACBD9EF014}" srcOrd="3" destOrd="0" presId="urn:microsoft.com/office/officeart/2005/8/layout/orgChart1"/>
    <dgm:cxn modelId="{19ED32D0-F0E2-49D6-92BB-504C10CBA1E8}" type="presParOf" srcId="{B7BF36D2-BEAA-4C35-8B00-27ACBD9EF014}" destId="{3F918A9B-2945-489F-8467-7CC1328799EE}" srcOrd="0" destOrd="0" presId="urn:microsoft.com/office/officeart/2005/8/layout/orgChart1"/>
    <dgm:cxn modelId="{C4A81001-D718-4EA0-AD1E-EE6AA33AF0FA}" type="presParOf" srcId="{3F918A9B-2945-489F-8467-7CC1328799EE}" destId="{A54A3873-0B02-4540-B887-0AA4860F5E3E}" srcOrd="0" destOrd="0" presId="urn:microsoft.com/office/officeart/2005/8/layout/orgChart1"/>
    <dgm:cxn modelId="{981486ED-E0C2-47D7-A347-82E8129F2FC0}" type="presParOf" srcId="{3F918A9B-2945-489F-8467-7CC1328799EE}" destId="{2F3E6077-0ECB-4984-84A9-F265055A93C2}" srcOrd="1" destOrd="0" presId="urn:microsoft.com/office/officeart/2005/8/layout/orgChart1"/>
    <dgm:cxn modelId="{C998AC2F-250C-48FE-8462-A67D804BAF42}" type="presParOf" srcId="{B7BF36D2-BEAA-4C35-8B00-27ACBD9EF014}" destId="{830C1923-85CC-43DF-964D-8972BEED09E4}" srcOrd="1" destOrd="0" presId="urn:microsoft.com/office/officeart/2005/8/layout/orgChart1"/>
    <dgm:cxn modelId="{2BF120C4-BD27-463F-98CF-8EAF7CD56BFB}" type="presParOf" srcId="{830C1923-85CC-43DF-964D-8972BEED09E4}" destId="{D0A221F6-AB86-4111-A17B-394AA71498F3}" srcOrd="0" destOrd="0" presId="urn:microsoft.com/office/officeart/2005/8/layout/orgChart1"/>
    <dgm:cxn modelId="{0D46AF9E-868E-4555-B996-85F99CA0D21B}" type="presParOf" srcId="{830C1923-85CC-43DF-964D-8972BEED09E4}" destId="{7194CCAC-8E4F-43C9-AA9D-CFB06E90BBB2}" srcOrd="1" destOrd="0" presId="urn:microsoft.com/office/officeart/2005/8/layout/orgChart1"/>
    <dgm:cxn modelId="{41D3781B-59B2-4BFF-8B59-53852F1A7052}" type="presParOf" srcId="{7194CCAC-8E4F-43C9-AA9D-CFB06E90BBB2}" destId="{F8A43D30-7CC0-4529-95EF-BAAB14338B6A}" srcOrd="0" destOrd="0" presId="urn:microsoft.com/office/officeart/2005/8/layout/orgChart1"/>
    <dgm:cxn modelId="{5A77BD68-6BFE-4CF1-A68C-E2A0BDFD93C6}" type="presParOf" srcId="{F8A43D30-7CC0-4529-95EF-BAAB14338B6A}" destId="{DE320173-5EC2-40E6-97F1-6E551016E45B}" srcOrd="0" destOrd="0" presId="urn:microsoft.com/office/officeart/2005/8/layout/orgChart1"/>
    <dgm:cxn modelId="{6E18AE54-5389-4DBB-90FD-993C667AD546}" type="presParOf" srcId="{F8A43D30-7CC0-4529-95EF-BAAB14338B6A}" destId="{78846D82-65BF-4F94-8864-99D964082755}" srcOrd="1" destOrd="0" presId="urn:microsoft.com/office/officeart/2005/8/layout/orgChart1"/>
    <dgm:cxn modelId="{942A854F-684A-48D1-91A6-332B75EB2C3F}" type="presParOf" srcId="{7194CCAC-8E4F-43C9-AA9D-CFB06E90BBB2}" destId="{995FDFB6-868F-425B-B761-6D82F30B6929}" srcOrd="1" destOrd="0" presId="urn:microsoft.com/office/officeart/2005/8/layout/orgChart1"/>
    <dgm:cxn modelId="{20F202F1-17B4-4438-B2F8-D84D4E53CDDE}" type="presParOf" srcId="{7194CCAC-8E4F-43C9-AA9D-CFB06E90BBB2}" destId="{B73686EC-E8F4-4348-ADF0-82714F31ACBC}" srcOrd="2" destOrd="0" presId="urn:microsoft.com/office/officeart/2005/8/layout/orgChart1"/>
    <dgm:cxn modelId="{E05F02F8-E842-440D-99A0-EA491EA7F69E}" type="presParOf" srcId="{B7BF36D2-BEAA-4C35-8B00-27ACBD9EF014}" destId="{D5715C15-1EAF-4AA0-BED1-D089EA97DA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A68467-6C6E-43AF-8D08-3ED29F3A4EC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977C13-F3F7-40FD-B3EF-098F6935A0F1}">
      <dgm:prSet phldrT="[Text]" custT="1"/>
      <dgm:spPr/>
      <dgm:t>
        <a:bodyPr/>
        <a:lstStyle/>
        <a:p>
          <a:r>
            <a:rPr lang="en-GB" sz="4400" dirty="0"/>
            <a:t>240</a:t>
          </a:r>
        </a:p>
      </dgm:t>
    </dgm:pt>
    <dgm:pt modelId="{C2FF6527-772B-4C15-BD50-2C2399B9C927}" type="parTrans" cxnId="{C6FDDACD-9A0B-4D0E-8886-CFAE843FD216}">
      <dgm:prSet/>
      <dgm:spPr/>
      <dgm:t>
        <a:bodyPr/>
        <a:lstStyle/>
        <a:p>
          <a:endParaRPr lang="en-GB"/>
        </a:p>
      </dgm:t>
    </dgm:pt>
    <dgm:pt modelId="{1B8910D3-B163-422F-9972-B58DCE5816FC}" type="sibTrans" cxnId="{C6FDDACD-9A0B-4D0E-8886-CFAE843FD216}">
      <dgm:prSet/>
      <dgm:spPr/>
      <dgm:t>
        <a:bodyPr/>
        <a:lstStyle/>
        <a:p>
          <a:endParaRPr lang="en-GB"/>
        </a:p>
      </dgm:t>
    </dgm:pt>
    <dgm:pt modelId="{5C567E5C-27FD-409E-85F1-066CF4202A6D}">
      <dgm:prSet custT="1"/>
      <dgm:spPr/>
      <dgm:t>
        <a:bodyPr/>
        <a:lstStyle/>
        <a:p>
          <a:r>
            <a:rPr lang="en-GB" sz="4400" b="1" dirty="0">
              <a:solidFill>
                <a:srgbClr val="FFFF00"/>
              </a:solidFill>
            </a:rPr>
            <a:t>64.6% </a:t>
          </a:r>
          <a:r>
            <a:rPr lang="en-GB" sz="2400" b="1" dirty="0">
              <a:solidFill>
                <a:srgbClr val="FFFF00"/>
              </a:solidFill>
            </a:rPr>
            <a:t>(155 pts)</a:t>
          </a:r>
        </a:p>
        <a:p>
          <a:r>
            <a:rPr lang="en-GB" sz="2400" b="1" dirty="0">
              <a:solidFill>
                <a:srgbClr val="FFFF00"/>
              </a:solidFill>
            </a:rPr>
            <a:t>Screened for CD </a:t>
          </a:r>
        </a:p>
      </dgm:t>
    </dgm:pt>
    <dgm:pt modelId="{7657DB86-5175-456E-9D84-4BCF8A2D54CE}" type="parTrans" cxnId="{A4806C3C-4901-400A-A573-3A1F93C78520}">
      <dgm:prSet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02C28EBD-DE13-48F2-85E4-0858EF646B0E}" type="sibTrans" cxnId="{A4806C3C-4901-400A-A573-3A1F93C78520}">
      <dgm:prSet/>
      <dgm:spPr/>
      <dgm:t>
        <a:bodyPr/>
        <a:lstStyle/>
        <a:p>
          <a:endParaRPr lang="en-GB"/>
        </a:p>
      </dgm:t>
    </dgm:pt>
    <dgm:pt modelId="{DBCD4A8A-1557-40FD-A140-05A8A5E1A116}" type="pres">
      <dgm:prSet presAssocID="{B6A68467-6C6E-43AF-8D08-3ED29F3A4E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CF4335-5BA9-49D5-BED0-16C8C83C24A9}" type="pres">
      <dgm:prSet presAssocID="{BB977C13-F3F7-40FD-B3EF-098F6935A0F1}" presName="hierRoot1" presStyleCnt="0">
        <dgm:presLayoutVars>
          <dgm:hierBranch val="init"/>
        </dgm:presLayoutVars>
      </dgm:prSet>
      <dgm:spPr/>
    </dgm:pt>
    <dgm:pt modelId="{5BF2AC33-967D-467F-B878-E1284A7772A9}" type="pres">
      <dgm:prSet presAssocID="{BB977C13-F3F7-40FD-B3EF-098F6935A0F1}" presName="rootComposite1" presStyleCnt="0"/>
      <dgm:spPr/>
    </dgm:pt>
    <dgm:pt modelId="{993EE184-2A6E-4759-8D0B-7D7CA6F74C32}" type="pres">
      <dgm:prSet presAssocID="{BB977C13-F3F7-40FD-B3EF-098F6935A0F1}" presName="rootText1" presStyleLbl="node0" presStyleIdx="0" presStyleCnt="1" custScaleX="41831" custScaleY="33118" custLinFactNeighborX="7027" custLinFactNeighborY="2083">
        <dgm:presLayoutVars>
          <dgm:chPref val="3"/>
        </dgm:presLayoutVars>
      </dgm:prSet>
      <dgm:spPr/>
    </dgm:pt>
    <dgm:pt modelId="{B69BC9A6-095D-433B-9D73-2EA1B0A80B43}" type="pres">
      <dgm:prSet presAssocID="{BB977C13-F3F7-40FD-B3EF-098F6935A0F1}" presName="rootConnector1" presStyleLbl="node1" presStyleIdx="0" presStyleCnt="0"/>
      <dgm:spPr/>
    </dgm:pt>
    <dgm:pt modelId="{58BA1D4F-C570-4E4D-9A29-3ECC564B8385}" type="pres">
      <dgm:prSet presAssocID="{BB977C13-F3F7-40FD-B3EF-098F6935A0F1}" presName="hierChild2" presStyleCnt="0"/>
      <dgm:spPr/>
    </dgm:pt>
    <dgm:pt modelId="{D0A221F6-AB86-4111-A17B-394AA71498F3}" type="pres">
      <dgm:prSet presAssocID="{7657DB86-5175-456E-9D84-4BCF8A2D54CE}" presName="Name37" presStyleLbl="parChTrans1D2" presStyleIdx="0" presStyleCnt="1"/>
      <dgm:spPr/>
    </dgm:pt>
    <dgm:pt modelId="{7194CCAC-8E4F-43C9-AA9D-CFB06E90BBB2}" type="pres">
      <dgm:prSet presAssocID="{5C567E5C-27FD-409E-85F1-066CF4202A6D}" presName="hierRoot2" presStyleCnt="0">
        <dgm:presLayoutVars>
          <dgm:hierBranch val="init"/>
        </dgm:presLayoutVars>
      </dgm:prSet>
      <dgm:spPr/>
    </dgm:pt>
    <dgm:pt modelId="{F8A43D30-7CC0-4529-95EF-BAAB14338B6A}" type="pres">
      <dgm:prSet presAssocID="{5C567E5C-27FD-409E-85F1-066CF4202A6D}" presName="rootComposite" presStyleCnt="0"/>
      <dgm:spPr/>
    </dgm:pt>
    <dgm:pt modelId="{DE320173-5EC2-40E6-97F1-6E551016E45B}" type="pres">
      <dgm:prSet presAssocID="{5C567E5C-27FD-409E-85F1-066CF4202A6D}" presName="rootText" presStyleLbl="node2" presStyleIdx="0" presStyleCnt="1" custScaleX="42021" custScaleY="35972" custLinFactNeighborX="8776" custLinFactNeighborY="-25535">
        <dgm:presLayoutVars>
          <dgm:chPref val="3"/>
        </dgm:presLayoutVars>
      </dgm:prSet>
      <dgm:spPr/>
    </dgm:pt>
    <dgm:pt modelId="{78846D82-65BF-4F94-8864-99D964082755}" type="pres">
      <dgm:prSet presAssocID="{5C567E5C-27FD-409E-85F1-066CF4202A6D}" presName="rootConnector" presStyleLbl="node2" presStyleIdx="0" presStyleCnt="1"/>
      <dgm:spPr/>
    </dgm:pt>
    <dgm:pt modelId="{995FDFB6-868F-425B-B761-6D82F30B6929}" type="pres">
      <dgm:prSet presAssocID="{5C567E5C-27FD-409E-85F1-066CF4202A6D}" presName="hierChild4" presStyleCnt="0"/>
      <dgm:spPr/>
    </dgm:pt>
    <dgm:pt modelId="{B73686EC-E8F4-4348-ADF0-82714F31ACBC}" type="pres">
      <dgm:prSet presAssocID="{5C567E5C-27FD-409E-85F1-066CF4202A6D}" presName="hierChild5" presStyleCnt="0"/>
      <dgm:spPr/>
    </dgm:pt>
    <dgm:pt modelId="{5D558BFA-44D2-4CEC-85FD-AA1A52C3DF34}" type="pres">
      <dgm:prSet presAssocID="{BB977C13-F3F7-40FD-B3EF-098F6935A0F1}" presName="hierChild3" presStyleCnt="0"/>
      <dgm:spPr/>
    </dgm:pt>
  </dgm:ptLst>
  <dgm:cxnLst>
    <dgm:cxn modelId="{1317713B-19E3-4649-A0A2-C1C5AA454937}" type="presOf" srcId="{B6A68467-6C6E-43AF-8D08-3ED29F3A4EC3}" destId="{DBCD4A8A-1557-40FD-A140-05A8A5E1A116}" srcOrd="0" destOrd="0" presId="urn:microsoft.com/office/officeart/2005/8/layout/orgChart1"/>
    <dgm:cxn modelId="{A4806C3C-4901-400A-A573-3A1F93C78520}" srcId="{BB977C13-F3F7-40FD-B3EF-098F6935A0F1}" destId="{5C567E5C-27FD-409E-85F1-066CF4202A6D}" srcOrd="0" destOrd="0" parTransId="{7657DB86-5175-456E-9D84-4BCF8A2D54CE}" sibTransId="{02C28EBD-DE13-48F2-85E4-0858EF646B0E}"/>
    <dgm:cxn modelId="{B359524C-7608-4C64-AA5C-ED44B3EB9EBA}" type="presOf" srcId="{7657DB86-5175-456E-9D84-4BCF8A2D54CE}" destId="{D0A221F6-AB86-4111-A17B-394AA71498F3}" srcOrd="0" destOrd="0" presId="urn:microsoft.com/office/officeart/2005/8/layout/orgChart1"/>
    <dgm:cxn modelId="{5FFDEA78-5799-4E9D-A55D-E0558067EB18}" type="presOf" srcId="{BB977C13-F3F7-40FD-B3EF-098F6935A0F1}" destId="{B69BC9A6-095D-433B-9D73-2EA1B0A80B43}" srcOrd="1" destOrd="0" presId="urn:microsoft.com/office/officeart/2005/8/layout/orgChart1"/>
    <dgm:cxn modelId="{C6FDDACD-9A0B-4D0E-8886-CFAE843FD216}" srcId="{B6A68467-6C6E-43AF-8D08-3ED29F3A4EC3}" destId="{BB977C13-F3F7-40FD-B3EF-098F6935A0F1}" srcOrd="0" destOrd="0" parTransId="{C2FF6527-772B-4C15-BD50-2C2399B9C927}" sibTransId="{1B8910D3-B163-422F-9972-B58DCE5816FC}"/>
    <dgm:cxn modelId="{EDB3E8D2-351E-43E3-971A-825FA0CDCD79}" type="presOf" srcId="{5C567E5C-27FD-409E-85F1-066CF4202A6D}" destId="{DE320173-5EC2-40E6-97F1-6E551016E45B}" srcOrd="0" destOrd="0" presId="urn:microsoft.com/office/officeart/2005/8/layout/orgChart1"/>
    <dgm:cxn modelId="{1EB304DD-1332-4721-A1C0-7673E6272336}" type="presOf" srcId="{5C567E5C-27FD-409E-85F1-066CF4202A6D}" destId="{78846D82-65BF-4F94-8864-99D964082755}" srcOrd="1" destOrd="0" presId="urn:microsoft.com/office/officeart/2005/8/layout/orgChart1"/>
    <dgm:cxn modelId="{493092EE-EE52-4E2E-BE9A-D851C7D6EA87}" type="presOf" srcId="{BB977C13-F3F7-40FD-B3EF-098F6935A0F1}" destId="{993EE184-2A6E-4759-8D0B-7D7CA6F74C32}" srcOrd="0" destOrd="0" presId="urn:microsoft.com/office/officeart/2005/8/layout/orgChart1"/>
    <dgm:cxn modelId="{BAD094FC-11F1-42B0-8C07-3BE94684FBDD}" type="presParOf" srcId="{DBCD4A8A-1557-40FD-A140-05A8A5E1A116}" destId="{6CCF4335-5BA9-49D5-BED0-16C8C83C24A9}" srcOrd="0" destOrd="0" presId="urn:microsoft.com/office/officeart/2005/8/layout/orgChart1"/>
    <dgm:cxn modelId="{044FE0FE-4A18-4BB5-9569-D48E6781FCDA}" type="presParOf" srcId="{6CCF4335-5BA9-49D5-BED0-16C8C83C24A9}" destId="{5BF2AC33-967D-467F-B878-E1284A7772A9}" srcOrd="0" destOrd="0" presId="urn:microsoft.com/office/officeart/2005/8/layout/orgChart1"/>
    <dgm:cxn modelId="{67235C04-52BA-4379-AD84-25BC7A799BB1}" type="presParOf" srcId="{5BF2AC33-967D-467F-B878-E1284A7772A9}" destId="{993EE184-2A6E-4759-8D0B-7D7CA6F74C32}" srcOrd="0" destOrd="0" presId="urn:microsoft.com/office/officeart/2005/8/layout/orgChart1"/>
    <dgm:cxn modelId="{58AEF93C-E5AC-4FFF-AB64-1B7C6807CA46}" type="presParOf" srcId="{5BF2AC33-967D-467F-B878-E1284A7772A9}" destId="{B69BC9A6-095D-433B-9D73-2EA1B0A80B43}" srcOrd="1" destOrd="0" presId="urn:microsoft.com/office/officeart/2005/8/layout/orgChart1"/>
    <dgm:cxn modelId="{A46FFB30-FEC9-4186-81AF-92662AFC72AB}" type="presParOf" srcId="{6CCF4335-5BA9-49D5-BED0-16C8C83C24A9}" destId="{58BA1D4F-C570-4E4D-9A29-3ECC564B8385}" srcOrd="1" destOrd="0" presId="urn:microsoft.com/office/officeart/2005/8/layout/orgChart1"/>
    <dgm:cxn modelId="{0139588A-A6D5-46B5-BDFA-9B7D51431171}" type="presParOf" srcId="{58BA1D4F-C570-4E4D-9A29-3ECC564B8385}" destId="{D0A221F6-AB86-4111-A17B-394AA71498F3}" srcOrd="0" destOrd="0" presId="urn:microsoft.com/office/officeart/2005/8/layout/orgChart1"/>
    <dgm:cxn modelId="{C55EB602-098B-43C7-A196-E93B49C89527}" type="presParOf" srcId="{58BA1D4F-C570-4E4D-9A29-3ECC564B8385}" destId="{7194CCAC-8E4F-43C9-AA9D-CFB06E90BBB2}" srcOrd="1" destOrd="0" presId="urn:microsoft.com/office/officeart/2005/8/layout/orgChart1"/>
    <dgm:cxn modelId="{AAD2B32A-BD9E-467D-A947-534D1F700158}" type="presParOf" srcId="{7194CCAC-8E4F-43C9-AA9D-CFB06E90BBB2}" destId="{F8A43D30-7CC0-4529-95EF-BAAB14338B6A}" srcOrd="0" destOrd="0" presId="urn:microsoft.com/office/officeart/2005/8/layout/orgChart1"/>
    <dgm:cxn modelId="{EE64D0ED-ADBB-4FCF-BEA2-85F320122D8D}" type="presParOf" srcId="{F8A43D30-7CC0-4529-95EF-BAAB14338B6A}" destId="{DE320173-5EC2-40E6-97F1-6E551016E45B}" srcOrd="0" destOrd="0" presId="urn:microsoft.com/office/officeart/2005/8/layout/orgChart1"/>
    <dgm:cxn modelId="{9D82F93B-8231-4BBC-A43F-58E30C0DFACD}" type="presParOf" srcId="{F8A43D30-7CC0-4529-95EF-BAAB14338B6A}" destId="{78846D82-65BF-4F94-8864-99D964082755}" srcOrd="1" destOrd="0" presId="urn:microsoft.com/office/officeart/2005/8/layout/orgChart1"/>
    <dgm:cxn modelId="{3EF25394-26C1-4F0B-B44C-A6D8F07F5C1C}" type="presParOf" srcId="{7194CCAC-8E4F-43C9-AA9D-CFB06E90BBB2}" destId="{995FDFB6-868F-425B-B761-6D82F30B6929}" srcOrd="1" destOrd="0" presId="urn:microsoft.com/office/officeart/2005/8/layout/orgChart1"/>
    <dgm:cxn modelId="{C27A102D-E56F-4C90-BCE8-E3BB4CB403C7}" type="presParOf" srcId="{7194CCAC-8E4F-43C9-AA9D-CFB06E90BBB2}" destId="{B73686EC-E8F4-4348-ADF0-82714F31ACBC}" srcOrd="2" destOrd="0" presId="urn:microsoft.com/office/officeart/2005/8/layout/orgChart1"/>
    <dgm:cxn modelId="{74B05926-0887-424B-A3E6-696C31F039AF}" type="presParOf" srcId="{6CCF4335-5BA9-49D5-BED0-16C8C83C24A9}" destId="{5D558BFA-44D2-4CEC-85FD-AA1A52C3DF3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A68467-6C6E-43AF-8D08-3ED29F3A4EC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977C13-F3F7-40FD-B3EF-098F6935A0F1}">
      <dgm:prSet phldrT="[Text]" custT="1"/>
      <dgm:spPr/>
      <dgm:t>
        <a:bodyPr/>
        <a:lstStyle/>
        <a:p>
          <a:r>
            <a:rPr lang="en-GB" sz="4400" dirty="0"/>
            <a:t>109</a:t>
          </a:r>
        </a:p>
      </dgm:t>
    </dgm:pt>
    <dgm:pt modelId="{C2FF6527-772B-4C15-BD50-2C2399B9C927}" type="parTrans" cxnId="{C6FDDACD-9A0B-4D0E-8886-CFAE843FD216}">
      <dgm:prSet/>
      <dgm:spPr/>
      <dgm:t>
        <a:bodyPr/>
        <a:lstStyle/>
        <a:p>
          <a:endParaRPr lang="en-GB"/>
        </a:p>
      </dgm:t>
    </dgm:pt>
    <dgm:pt modelId="{1B8910D3-B163-422F-9972-B58DCE5816FC}" type="sibTrans" cxnId="{C6FDDACD-9A0B-4D0E-8886-CFAE843FD216}">
      <dgm:prSet/>
      <dgm:spPr/>
      <dgm:t>
        <a:bodyPr/>
        <a:lstStyle/>
        <a:p>
          <a:endParaRPr lang="en-GB"/>
        </a:p>
      </dgm:t>
    </dgm:pt>
    <dgm:pt modelId="{31C617BA-550C-4F1E-B281-A59A20179B7D}" type="asst">
      <dgm:prSet phldrT="[Text]" custT="1"/>
      <dgm:spPr/>
      <dgm:t>
        <a:bodyPr/>
        <a:lstStyle/>
        <a:p>
          <a:r>
            <a:rPr lang="en-GB" sz="4400" dirty="0"/>
            <a:t>57</a:t>
          </a:r>
        </a:p>
        <a:p>
          <a:r>
            <a:rPr lang="en-GB" sz="2400" dirty="0"/>
            <a:t>&lt; 19yr</a:t>
          </a:r>
        </a:p>
      </dgm:t>
    </dgm:pt>
    <dgm:pt modelId="{3E8E9A55-54AB-4A0D-B892-287E12762BD5}" type="parTrans" cxnId="{943B7540-FC25-4E0C-A1B7-4AA9D0A66D7D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ABA95CE4-8F9D-4158-A09C-C5F3AE26674A}" type="sibTrans" cxnId="{943B7540-FC25-4E0C-A1B7-4AA9D0A66D7D}">
      <dgm:prSet/>
      <dgm:spPr/>
      <dgm:t>
        <a:bodyPr/>
        <a:lstStyle/>
        <a:p>
          <a:endParaRPr lang="en-GB"/>
        </a:p>
      </dgm:t>
    </dgm:pt>
    <dgm:pt modelId="{5E73485E-5C97-4CEC-9B53-06006E3B6E00}" type="asst">
      <dgm:prSet custT="1"/>
      <dgm:spPr/>
      <dgm:t>
        <a:bodyPr/>
        <a:lstStyle/>
        <a:p>
          <a:r>
            <a:rPr lang="en-GB" sz="4400"/>
            <a:t>52</a:t>
          </a:r>
          <a:endParaRPr lang="en-GB" sz="4400" dirty="0"/>
        </a:p>
        <a:p>
          <a:r>
            <a:rPr lang="en-GB" sz="2400" u="sng" dirty="0"/>
            <a:t>&gt;</a:t>
          </a:r>
          <a:r>
            <a:rPr lang="en-GB" sz="2400" dirty="0"/>
            <a:t> 19yr</a:t>
          </a:r>
        </a:p>
      </dgm:t>
    </dgm:pt>
    <dgm:pt modelId="{BEF0014B-C45C-4CD1-B502-12B43C503EB0}" type="parTrans" cxnId="{8355E8FA-2228-413B-99C4-1AF99AE1FD82}">
      <dgm:prSet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F2A4ABF6-5EE2-4D5D-B1B2-E46326871B49}" type="sibTrans" cxnId="{8355E8FA-2228-413B-99C4-1AF99AE1FD82}">
      <dgm:prSet/>
      <dgm:spPr/>
      <dgm:t>
        <a:bodyPr/>
        <a:lstStyle/>
        <a:p>
          <a:endParaRPr lang="en-GB"/>
        </a:p>
      </dgm:t>
    </dgm:pt>
    <dgm:pt modelId="{754403E3-E847-413E-8FA8-3EB18DA67513}">
      <dgm:prSet custT="1"/>
      <dgm:spPr/>
      <dgm:t>
        <a:bodyPr/>
        <a:lstStyle/>
        <a:p>
          <a:r>
            <a:rPr lang="en-GB" sz="4400" dirty="0"/>
            <a:t>100%</a:t>
          </a:r>
        </a:p>
        <a:p>
          <a:r>
            <a:rPr lang="en-GB" sz="2400" dirty="0"/>
            <a:t>Screened for CD</a:t>
          </a:r>
        </a:p>
      </dgm:t>
    </dgm:pt>
    <dgm:pt modelId="{D9A323C1-607C-47F9-81FD-2E4A72DA3407}" type="parTrans" cxnId="{2DD43F59-B76F-4354-AAC6-C28A8F3497D5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91BC1907-823F-46AA-8AF3-ED28ABA0E8FD}" type="sibTrans" cxnId="{2DD43F59-B76F-4354-AAC6-C28A8F3497D5}">
      <dgm:prSet/>
      <dgm:spPr/>
      <dgm:t>
        <a:bodyPr/>
        <a:lstStyle/>
        <a:p>
          <a:endParaRPr lang="en-GB"/>
        </a:p>
      </dgm:t>
    </dgm:pt>
    <dgm:pt modelId="{5C567E5C-27FD-409E-85F1-066CF4202A6D}">
      <dgm:prSet custT="1"/>
      <dgm:spPr/>
      <dgm:t>
        <a:bodyPr/>
        <a:lstStyle/>
        <a:p>
          <a:r>
            <a:rPr lang="en-GB" sz="4400" b="1" dirty="0">
              <a:solidFill>
                <a:srgbClr val="FFFF00"/>
              </a:solidFill>
            </a:rPr>
            <a:t>63%</a:t>
          </a:r>
          <a:r>
            <a:rPr lang="en-GB" sz="2000" b="1" dirty="0">
              <a:solidFill>
                <a:srgbClr val="FFFF00"/>
              </a:solidFill>
            </a:rPr>
            <a:t> (33 pts)</a:t>
          </a:r>
          <a:endParaRPr lang="en-GB" sz="4400" b="1" dirty="0">
            <a:solidFill>
              <a:srgbClr val="FFFF00"/>
            </a:solidFill>
          </a:endParaRPr>
        </a:p>
        <a:p>
          <a:r>
            <a:rPr lang="en-GB" sz="2400" b="1" dirty="0">
              <a:solidFill>
                <a:srgbClr val="FFFF00"/>
              </a:solidFill>
            </a:rPr>
            <a:t>Screened for CD </a:t>
          </a:r>
        </a:p>
      </dgm:t>
    </dgm:pt>
    <dgm:pt modelId="{7657DB86-5175-456E-9D84-4BCF8A2D54CE}" type="parTrans" cxnId="{A4806C3C-4901-400A-A573-3A1F93C78520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02C28EBD-DE13-48F2-85E4-0858EF646B0E}" type="sibTrans" cxnId="{A4806C3C-4901-400A-A573-3A1F93C78520}">
      <dgm:prSet/>
      <dgm:spPr/>
      <dgm:t>
        <a:bodyPr/>
        <a:lstStyle/>
        <a:p>
          <a:endParaRPr lang="en-GB"/>
        </a:p>
      </dgm:t>
    </dgm:pt>
    <dgm:pt modelId="{DBCD4A8A-1557-40FD-A140-05A8A5E1A116}" type="pres">
      <dgm:prSet presAssocID="{B6A68467-6C6E-43AF-8D08-3ED29F3A4E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CF4335-5BA9-49D5-BED0-16C8C83C24A9}" type="pres">
      <dgm:prSet presAssocID="{BB977C13-F3F7-40FD-B3EF-098F6935A0F1}" presName="hierRoot1" presStyleCnt="0">
        <dgm:presLayoutVars>
          <dgm:hierBranch val="init"/>
        </dgm:presLayoutVars>
      </dgm:prSet>
      <dgm:spPr/>
    </dgm:pt>
    <dgm:pt modelId="{5BF2AC33-967D-467F-B878-E1284A7772A9}" type="pres">
      <dgm:prSet presAssocID="{BB977C13-F3F7-40FD-B3EF-098F6935A0F1}" presName="rootComposite1" presStyleCnt="0"/>
      <dgm:spPr/>
    </dgm:pt>
    <dgm:pt modelId="{993EE184-2A6E-4759-8D0B-7D7CA6F74C32}" type="pres">
      <dgm:prSet presAssocID="{BB977C13-F3F7-40FD-B3EF-098F6935A0F1}" presName="rootText1" presStyleLbl="node0" presStyleIdx="0" presStyleCnt="1" custLinFactNeighborX="6964" custLinFactNeighborY="-808">
        <dgm:presLayoutVars>
          <dgm:chPref val="3"/>
        </dgm:presLayoutVars>
      </dgm:prSet>
      <dgm:spPr/>
    </dgm:pt>
    <dgm:pt modelId="{B69BC9A6-095D-433B-9D73-2EA1B0A80B43}" type="pres">
      <dgm:prSet presAssocID="{BB977C13-F3F7-40FD-B3EF-098F6935A0F1}" presName="rootConnector1" presStyleLbl="node1" presStyleIdx="0" presStyleCnt="0"/>
      <dgm:spPr/>
    </dgm:pt>
    <dgm:pt modelId="{58BA1D4F-C570-4E4D-9A29-3ECC564B8385}" type="pres">
      <dgm:prSet presAssocID="{BB977C13-F3F7-40FD-B3EF-098F6935A0F1}" presName="hierChild2" presStyleCnt="0"/>
      <dgm:spPr/>
    </dgm:pt>
    <dgm:pt modelId="{5D558BFA-44D2-4CEC-85FD-AA1A52C3DF34}" type="pres">
      <dgm:prSet presAssocID="{BB977C13-F3F7-40FD-B3EF-098F6935A0F1}" presName="hierChild3" presStyleCnt="0"/>
      <dgm:spPr/>
    </dgm:pt>
    <dgm:pt modelId="{ABDAAB4F-6B30-4B51-9BC5-59A395609EAC}" type="pres">
      <dgm:prSet presAssocID="{3E8E9A55-54AB-4A0D-B892-287E12762BD5}" presName="Name111" presStyleLbl="parChTrans1D2" presStyleIdx="0" presStyleCnt="2"/>
      <dgm:spPr/>
    </dgm:pt>
    <dgm:pt modelId="{304F8CBF-1917-44AE-B98E-62711275FAF2}" type="pres">
      <dgm:prSet presAssocID="{31C617BA-550C-4F1E-B281-A59A20179B7D}" presName="hierRoot3" presStyleCnt="0">
        <dgm:presLayoutVars>
          <dgm:hierBranch val="init"/>
        </dgm:presLayoutVars>
      </dgm:prSet>
      <dgm:spPr/>
    </dgm:pt>
    <dgm:pt modelId="{BAB5A63E-F639-48AC-8B65-A3777A4339B7}" type="pres">
      <dgm:prSet presAssocID="{31C617BA-550C-4F1E-B281-A59A20179B7D}" presName="rootComposite3" presStyleCnt="0"/>
      <dgm:spPr/>
    </dgm:pt>
    <dgm:pt modelId="{42AE0354-D390-463B-A88D-9BE15301E96B}" type="pres">
      <dgm:prSet presAssocID="{31C617BA-550C-4F1E-B281-A59A20179B7D}" presName="rootText3" presStyleLbl="asst1" presStyleIdx="0" presStyleCnt="2" custLinFactNeighborX="31066" custLinFactNeighborY="-5497">
        <dgm:presLayoutVars>
          <dgm:chPref val="3"/>
        </dgm:presLayoutVars>
      </dgm:prSet>
      <dgm:spPr/>
    </dgm:pt>
    <dgm:pt modelId="{8A0A32A3-600C-48B3-BF39-DFD4ABBCD480}" type="pres">
      <dgm:prSet presAssocID="{31C617BA-550C-4F1E-B281-A59A20179B7D}" presName="rootConnector3" presStyleLbl="asst1" presStyleIdx="0" presStyleCnt="2"/>
      <dgm:spPr/>
    </dgm:pt>
    <dgm:pt modelId="{57421E8A-769A-475A-A4FA-819C123CB081}" type="pres">
      <dgm:prSet presAssocID="{31C617BA-550C-4F1E-B281-A59A20179B7D}" presName="hierChild6" presStyleCnt="0"/>
      <dgm:spPr/>
    </dgm:pt>
    <dgm:pt modelId="{9469DA37-2385-4811-B5A2-F9CA0CD59EAF}" type="pres">
      <dgm:prSet presAssocID="{D9A323C1-607C-47F9-81FD-2E4A72DA3407}" presName="Name37" presStyleLbl="parChTrans1D3" presStyleIdx="0" presStyleCnt="2"/>
      <dgm:spPr/>
    </dgm:pt>
    <dgm:pt modelId="{BFAB2117-468B-4CB5-B0FB-11A3BAA3526E}" type="pres">
      <dgm:prSet presAssocID="{754403E3-E847-413E-8FA8-3EB18DA67513}" presName="hierRoot2" presStyleCnt="0">
        <dgm:presLayoutVars>
          <dgm:hierBranch val="init"/>
        </dgm:presLayoutVars>
      </dgm:prSet>
      <dgm:spPr/>
    </dgm:pt>
    <dgm:pt modelId="{35372B6A-642D-452B-9765-AFF76FF56CEC}" type="pres">
      <dgm:prSet presAssocID="{754403E3-E847-413E-8FA8-3EB18DA67513}" presName="rootComposite" presStyleCnt="0"/>
      <dgm:spPr/>
    </dgm:pt>
    <dgm:pt modelId="{076BDE50-8261-4688-BF5D-0637566082EF}" type="pres">
      <dgm:prSet presAssocID="{754403E3-E847-413E-8FA8-3EB18DA67513}" presName="rootText" presStyleLbl="node3" presStyleIdx="0" presStyleCnt="2" custLinFactNeighborX="-30861" custLinFactNeighborY="-18429">
        <dgm:presLayoutVars>
          <dgm:chPref val="3"/>
        </dgm:presLayoutVars>
      </dgm:prSet>
      <dgm:spPr/>
    </dgm:pt>
    <dgm:pt modelId="{D49632DF-9196-4CF2-9ADD-D17DAB8B7202}" type="pres">
      <dgm:prSet presAssocID="{754403E3-E847-413E-8FA8-3EB18DA67513}" presName="rootConnector" presStyleLbl="node3" presStyleIdx="0" presStyleCnt="2"/>
      <dgm:spPr/>
    </dgm:pt>
    <dgm:pt modelId="{741E428D-3725-474B-B6FD-E88871F0EA06}" type="pres">
      <dgm:prSet presAssocID="{754403E3-E847-413E-8FA8-3EB18DA67513}" presName="hierChild4" presStyleCnt="0"/>
      <dgm:spPr/>
    </dgm:pt>
    <dgm:pt modelId="{DB62F332-B846-4CDF-9838-E67B68C43568}" type="pres">
      <dgm:prSet presAssocID="{754403E3-E847-413E-8FA8-3EB18DA67513}" presName="hierChild5" presStyleCnt="0"/>
      <dgm:spPr/>
    </dgm:pt>
    <dgm:pt modelId="{60121B8B-79BF-4940-B30B-C00EB7B06634}" type="pres">
      <dgm:prSet presAssocID="{31C617BA-550C-4F1E-B281-A59A20179B7D}" presName="hierChild7" presStyleCnt="0"/>
      <dgm:spPr/>
    </dgm:pt>
    <dgm:pt modelId="{672BADF1-0403-4289-AD3A-E6B11C558752}" type="pres">
      <dgm:prSet presAssocID="{BEF0014B-C45C-4CD1-B502-12B43C503EB0}" presName="Name111" presStyleLbl="parChTrans1D2" presStyleIdx="1" presStyleCnt="2"/>
      <dgm:spPr/>
    </dgm:pt>
    <dgm:pt modelId="{B7BF36D2-BEAA-4C35-8B00-27ACBD9EF014}" type="pres">
      <dgm:prSet presAssocID="{5E73485E-5C97-4CEC-9B53-06006E3B6E00}" presName="hierRoot3" presStyleCnt="0">
        <dgm:presLayoutVars>
          <dgm:hierBranch val="init"/>
        </dgm:presLayoutVars>
      </dgm:prSet>
      <dgm:spPr/>
    </dgm:pt>
    <dgm:pt modelId="{3F918A9B-2945-489F-8467-7CC1328799EE}" type="pres">
      <dgm:prSet presAssocID="{5E73485E-5C97-4CEC-9B53-06006E3B6E00}" presName="rootComposite3" presStyleCnt="0"/>
      <dgm:spPr/>
    </dgm:pt>
    <dgm:pt modelId="{A54A3873-0B02-4540-B887-0AA4860F5E3E}" type="pres">
      <dgm:prSet presAssocID="{5E73485E-5C97-4CEC-9B53-06006E3B6E00}" presName="rootText3" presStyleLbl="asst1" presStyleIdx="1" presStyleCnt="2" custLinFactNeighborX="38669" custLinFactNeighborY="-5497">
        <dgm:presLayoutVars>
          <dgm:chPref val="3"/>
        </dgm:presLayoutVars>
      </dgm:prSet>
      <dgm:spPr/>
    </dgm:pt>
    <dgm:pt modelId="{2F3E6077-0ECB-4984-84A9-F265055A93C2}" type="pres">
      <dgm:prSet presAssocID="{5E73485E-5C97-4CEC-9B53-06006E3B6E00}" presName="rootConnector3" presStyleLbl="asst1" presStyleIdx="1" presStyleCnt="2"/>
      <dgm:spPr/>
    </dgm:pt>
    <dgm:pt modelId="{830C1923-85CC-43DF-964D-8972BEED09E4}" type="pres">
      <dgm:prSet presAssocID="{5E73485E-5C97-4CEC-9B53-06006E3B6E00}" presName="hierChild6" presStyleCnt="0"/>
      <dgm:spPr/>
    </dgm:pt>
    <dgm:pt modelId="{D0A221F6-AB86-4111-A17B-394AA71498F3}" type="pres">
      <dgm:prSet presAssocID="{7657DB86-5175-456E-9D84-4BCF8A2D54CE}" presName="Name37" presStyleLbl="parChTrans1D3" presStyleIdx="1" presStyleCnt="2"/>
      <dgm:spPr/>
    </dgm:pt>
    <dgm:pt modelId="{7194CCAC-8E4F-43C9-AA9D-CFB06E90BBB2}" type="pres">
      <dgm:prSet presAssocID="{5C567E5C-27FD-409E-85F1-066CF4202A6D}" presName="hierRoot2" presStyleCnt="0">
        <dgm:presLayoutVars>
          <dgm:hierBranch val="init"/>
        </dgm:presLayoutVars>
      </dgm:prSet>
      <dgm:spPr/>
    </dgm:pt>
    <dgm:pt modelId="{F8A43D30-7CC0-4529-95EF-BAAB14338B6A}" type="pres">
      <dgm:prSet presAssocID="{5C567E5C-27FD-409E-85F1-066CF4202A6D}" presName="rootComposite" presStyleCnt="0"/>
      <dgm:spPr/>
    </dgm:pt>
    <dgm:pt modelId="{DE320173-5EC2-40E6-97F1-6E551016E45B}" type="pres">
      <dgm:prSet presAssocID="{5C567E5C-27FD-409E-85F1-066CF4202A6D}" presName="rootText" presStyleLbl="node3" presStyleIdx="1" presStyleCnt="2" custLinFactNeighborX="-26331" custLinFactNeighborY="-24575">
        <dgm:presLayoutVars>
          <dgm:chPref val="3"/>
        </dgm:presLayoutVars>
      </dgm:prSet>
      <dgm:spPr/>
    </dgm:pt>
    <dgm:pt modelId="{78846D82-65BF-4F94-8864-99D964082755}" type="pres">
      <dgm:prSet presAssocID="{5C567E5C-27FD-409E-85F1-066CF4202A6D}" presName="rootConnector" presStyleLbl="node3" presStyleIdx="1" presStyleCnt="2"/>
      <dgm:spPr/>
    </dgm:pt>
    <dgm:pt modelId="{995FDFB6-868F-425B-B761-6D82F30B6929}" type="pres">
      <dgm:prSet presAssocID="{5C567E5C-27FD-409E-85F1-066CF4202A6D}" presName="hierChild4" presStyleCnt="0"/>
      <dgm:spPr/>
    </dgm:pt>
    <dgm:pt modelId="{B73686EC-E8F4-4348-ADF0-82714F31ACBC}" type="pres">
      <dgm:prSet presAssocID="{5C567E5C-27FD-409E-85F1-066CF4202A6D}" presName="hierChild5" presStyleCnt="0"/>
      <dgm:spPr/>
    </dgm:pt>
    <dgm:pt modelId="{D5715C15-1EAF-4AA0-BED1-D089EA97DAB6}" type="pres">
      <dgm:prSet presAssocID="{5E73485E-5C97-4CEC-9B53-06006E3B6E00}" presName="hierChild7" presStyleCnt="0"/>
      <dgm:spPr/>
    </dgm:pt>
  </dgm:ptLst>
  <dgm:cxnLst>
    <dgm:cxn modelId="{94F26C0C-6F15-4973-A5F2-96014DFFCFFF}" type="presOf" srcId="{BB977C13-F3F7-40FD-B3EF-098F6935A0F1}" destId="{B69BC9A6-095D-433B-9D73-2EA1B0A80B43}" srcOrd="1" destOrd="0" presId="urn:microsoft.com/office/officeart/2005/8/layout/orgChart1"/>
    <dgm:cxn modelId="{1D60EB14-43FC-4CF0-9808-766E561EE0E6}" type="presOf" srcId="{5E73485E-5C97-4CEC-9B53-06006E3B6E00}" destId="{A54A3873-0B02-4540-B887-0AA4860F5E3E}" srcOrd="0" destOrd="0" presId="urn:microsoft.com/office/officeart/2005/8/layout/orgChart1"/>
    <dgm:cxn modelId="{0D77F926-5F20-4CBF-9689-8C04C62613B0}" type="presOf" srcId="{31C617BA-550C-4F1E-B281-A59A20179B7D}" destId="{8A0A32A3-600C-48B3-BF39-DFD4ABBCD480}" srcOrd="1" destOrd="0" presId="urn:microsoft.com/office/officeart/2005/8/layout/orgChart1"/>
    <dgm:cxn modelId="{A4806C3C-4901-400A-A573-3A1F93C78520}" srcId="{5E73485E-5C97-4CEC-9B53-06006E3B6E00}" destId="{5C567E5C-27FD-409E-85F1-066CF4202A6D}" srcOrd="0" destOrd="0" parTransId="{7657DB86-5175-456E-9D84-4BCF8A2D54CE}" sibTransId="{02C28EBD-DE13-48F2-85E4-0858EF646B0E}"/>
    <dgm:cxn modelId="{DC55473E-8992-433E-81F5-69ED0D291875}" type="presOf" srcId="{B6A68467-6C6E-43AF-8D08-3ED29F3A4EC3}" destId="{DBCD4A8A-1557-40FD-A140-05A8A5E1A116}" srcOrd="0" destOrd="0" presId="urn:microsoft.com/office/officeart/2005/8/layout/orgChart1"/>
    <dgm:cxn modelId="{943B7540-FC25-4E0C-A1B7-4AA9D0A66D7D}" srcId="{BB977C13-F3F7-40FD-B3EF-098F6935A0F1}" destId="{31C617BA-550C-4F1E-B281-A59A20179B7D}" srcOrd="0" destOrd="0" parTransId="{3E8E9A55-54AB-4A0D-B892-287E12762BD5}" sibTransId="{ABA95CE4-8F9D-4158-A09C-C5F3AE26674A}"/>
    <dgm:cxn modelId="{C36A3160-367A-4BF5-92AE-F7FBC22282DB}" type="presOf" srcId="{754403E3-E847-413E-8FA8-3EB18DA67513}" destId="{076BDE50-8261-4688-BF5D-0637566082EF}" srcOrd="0" destOrd="0" presId="urn:microsoft.com/office/officeart/2005/8/layout/orgChart1"/>
    <dgm:cxn modelId="{CA828F61-8E64-4453-A867-5C17B72AEDB5}" type="presOf" srcId="{31C617BA-550C-4F1E-B281-A59A20179B7D}" destId="{42AE0354-D390-463B-A88D-9BE15301E96B}" srcOrd="0" destOrd="0" presId="urn:microsoft.com/office/officeart/2005/8/layout/orgChart1"/>
    <dgm:cxn modelId="{24418368-120F-40C2-8C59-A913A710811E}" type="presOf" srcId="{3E8E9A55-54AB-4A0D-B892-287E12762BD5}" destId="{ABDAAB4F-6B30-4B51-9BC5-59A395609EAC}" srcOrd="0" destOrd="0" presId="urn:microsoft.com/office/officeart/2005/8/layout/orgChart1"/>
    <dgm:cxn modelId="{8890564D-555F-4B54-9B38-2EBBFF31D09A}" type="presOf" srcId="{BEF0014B-C45C-4CD1-B502-12B43C503EB0}" destId="{672BADF1-0403-4289-AD3A-E6B11C558752}" srcOrd="0" destOrd="0" presId="urn:microsoft.com/office/officeart/2005/8/layout/orgChart1"/>
    <dgm:cxn modelId="{4600D553-CECF-4CAC-9C9F-3195BBE6FF1A}" type="presOf" srcId="{7657DB86-5175-456E-9D84-4BCF8A2D54CE}" destId="{D0A221F6-AB86-4111-A17B-394AA71498F3}" srcOrd="0" destOrd="0" presId="urn:microsoft.com/office/officeart/2005/8/layout/orgChart1"/>
    <dgm:cxn modelId="{2DD43F59-B76F-4354-AAC6-C28A8F3497D5}" srcId="{31C617BA-550C-4F1E-B281-A59A20179B7D}" destId="{754403E3-E847-413E-8FA8-3EB18DA67513}" srcOrd="0" destOrd="0" parTransId="{D9A323C1-607C-47F9-81FD-2E4A72DA3407}" sibTransId="{91BC1907-823F-46AA-8AF3-ED28ABA0E8FD}"/>
    <dgm:cxn modelId="{548924A3-5906-41F3-8427-2F5B58C57BF3}" type="presOf" srcId="{5E73485E-5C97-4CEC-9B53-06006E3B6E00}" destId="{2F3E6077-0ECB-4984-84A9-F265055A93C2}" srcOrd="1" destOrd="0" presId="urn:microsoft.com/office/officeart/2005/8/layout/orgChart1"/>
    <dgm:cxn modelId="{3D8C88AE-448C-474A-B57B-25CF7E05F070}" type="presOf" srcId="{5C567E5C-27FD-409E-85F1-066CF4202A6D}" destId="{78846D82-65BF-4F94-8864-99D964082755}" srcOrd="1" destOrd="0" presId="urn:microsoft.com/office/officeart/2005/8/layout/orgChart1"/>
    <dgm:cxn modelId="{B1C43FC7-42B3-45EE-877F-98EBF22775AA}" type="presOf" srcId="{BB977C13-F3F7-40FD-B3EF-098F6935A0F1}" destId="{993EE184-2A6E-4759-8D0B-7D7CA6F74C32}" srcOrd="0" destOrd="0" presId="urn:microsoft.com/office/officeart/2005/8/layout/orgChart1"/>
    <dgm:cxn modelId="{91258ECC-CE23-4618-9B3C-91CE3B7D0DCC}" type="presOf" srcId="{D9A323C1-607C-47F9-81FD-2E4A72DA3407}" destId="{9469DA37-2385-4811-B5A2-F9CA0CD59EAF}" srcOrd="0" destOrd="0" presId="urn:microsoft.com/office/officeart/2005/8/layout/orgChart1"/>
    <dgm:cxn modelId="{C6FDDACD-9A0B-4D0E-8886-CFAE843FD216}" srcId="{B6A68467-6C6E-43AF-8D08-3ED29F3A4EC3}" destId="{BB977C13-F3F7-40FD-B3EF-098F6935A0F1}" srcOrd="0" destOrd="0" parTransId="{C2FF6527-772B-4C15-BD50-2C2399B9C927}" sibTransId="{1B8910D3-B163-422F-9972-B58DCE5816FC}"/>
    <dgm:cxn modelId="{99496EDE-2D1D-4B64-BF9C-A021C8519A77}" type="presOf" srcId="{754403E3-E847-413E-8FA8-3EB18DA67513}" destId="{D49632DF-9196-4CF2-9ADD-D17DAB8B7202}" srcOrd="1" destOrd="0" presId="urn:microsoft.com/office/officeart/2005/8/layout/orgChart1"/>
    <dgm:cxn modelId="{D4D3B6F3-56F4-4730-BCDB-AD7EFC9794AA}" type="presOf" srcId="{5C567E5C-27FD-409E-85F1-066CF4202A6D}" destId="{DE320173-5EC2-40E6-97F1-6E551016E45B}" srcOrd="0" destOrd="0" presId="urn:microsoft.com/office/officeart/2005/8/layout/orgChart1"/>
    <dgm:cxn modelId="{8355E8FA-2228-413B-99C4-1AF99AE1FD82}" srcId="{BB977C13-F3F7-40FD-B3EF-098F6935A0F1}" destId="{5E73485E-5C97-4CEC-9B53-06006E3B6E00}" srcOrd="1" destOrd="0" parTransId="{BEF0014B-C45C-4CD1-B502-12B43C503EB0}" sibTransId="{F2A4ABF6-5EE2-4D5D-B1B2-E46326871B49}"/>
    <dgm:cxn modelId="{75EAC3F1-87EA-45A9-9895-1A6C4EA1C435}" type="presParOf" srcId="{DBCD4A8A-1557-40FD-A140-05A8A5E1A116}" destId="{6CCF4335-5BA9-49D5-BED0-16C8C83C24A9}" srcOrd="0" destOrd="0" presId="urn:microsoft.com/office/officeart/2005/8/layout/orgChart1"/>
    <dgm:cxn modelId="{D75F0396-1A9F-4ABE-BDC9-AB884856BD62}" type="presParOf" srcId="{6CCF4335-5BA9-49D5-BED0-16C8C83C24A9}" destId="{5BF2AC33-967D-467F-B878-E1284A7772A9}" srcOrd="0" destOrd="0" presId="urn:microsoft.com/office/officeart/2005/8/layout/orgChart1"/>
    <dgm:cxn modelId="{CBA6C0CE-62DE-4B57-A1C9-A1F38A2F16A0}" type="presParOf" srcId="{5BF2AC33-967D-467F-B878-E1284A7772A9}" destId="{993EE184-2A6E-4759-8D0B-7D7CA6F74C32}" srcOrd="0" destOrd="0" presId="urn:microsoft.com/office/officeart/2005/8/layout/orgChart1"/>
    <dgm:cxn modelId="{F65D2A40-6F72-4E45-89EB-E597BD342C41}" type="presParOf" srcId="{5BF2AC33-967D-467F-B878-E1284A7772A9}" destId="{B69BC9A6-095D-433B-9D73-2EA1B0A80B43}" srcOrd="1" destOrd="0" presId="urn:microsoft.com/office/officeart/2005/8/layout/orgChart1"/>
    <dgm:cxn modelId="{4DBD2B25-CCAE-45B6-82C3-5448993AA9C9}" type="presParOf" srcId="{6CCF4335-5BA9-49D5-BED0-16C8C83C24A9}" destId="{58BA1D4F-C570-4E4D-9A29-3ECC564B8385}" srcOrd="1" destOrd="0" presId="urn:microsoft.com/office/officeart/2005/8/layout/orgChart1"/>
    <dgm:cxn modelId="{E13EE6AE-1E8D-4ED6-8011-AC2FD928F03E}" type="presParOf" srcId="{6CCF4335-5BA9-49D5-BED0-16C8C83C24A9}" destId="{5D558BFA-44D2-4CEC-85FD-AA1A52C3DF34}" srcOrd="2" destOrd="0" presId="urn:microsoft.com/office/officeart/2005/8/layout/orgChart1"/>
    <dgm:cxn modelId="{32F99C5B-AF58-4B62-A148-8F95B359E5BD}" type="presParOf" srcId="{5D558BFA-44D2-4CEC-85FD-AA1A52C3DF34}" destId="{ABDAAB4F-6B30-4B51-9BC5-59A395609EAC}" srcOrd="0" destOrd="0" presId="urn:microsoft.com/office/officeart/2005/8/layout/orgChart1"/>
    <dgm:cxn modelId="{2767C410-3088-49D7-8C57-1C0A5E3778B6}" type="presParOf" srcId="{5D558BFA-44D2-4CEC-85FD-AA1A52C3DF34}" destId="{304F8CBF-1917-44AE-B98E-62711275FAF2}" srcOrd="1" destOrd="0" presId="urn:microsoft.com/office/officeart/2005/8/layout/orgChart1"/>
    <dgm:cxn modelId="{0A1F3BD4-0B01-4648-B5D7-3AA274BE72F6}" type="presParOf" srcId="{304F8CBF-1917-44AE-B98E-62711275FAF2}" destId="{BAB5A63E-F639-48AC-8B65-A3777A4339B7}" srcOrd="0" destOrd="0" presId="urn:microsoft.com/office/officeart/2005/8/layout/orgChart1"/>
    <dgm:cxn modelId="{1BBEC89A-59EF-4E5E-819B-CCF66E4ACCA0}" type="presParOf" srcId="{BAB5A63E-F639-48AC-8B65-A3777A4339B7}" destId="{42AE0354-D390-463B-A88D-9BE15301E96B}" srcOrd="0" destOrd="0" presId="urn:microsoft.com/office/officeart/2005/8/layout/orgChart1"/>
    <dgm:cxn modelId="{3DB7E4C7-903D-476A-A3B7-EFBE76C995B8}" type="presParOf" srcId="{BAB5A63E-F639-48AC-8B65-A3777A4339B7}" destId="{8A0A32A3-600C-48B3-BF39-DFD4ABBCD480}" srcOrd="1" destOrd="0" presId="urn:microsoft.com/office/officeart/2005/8/layout/orgChart1"/>
    <dgm:cxn modelId="{87D96974-D3CB-4A8D-8EF9-28EF93F3FF66}" type="presParOf" srcId="{304F8CBF-1917-44AE-B98E-62711275FAF2}" destId="{57421E8A-769A-475A-A4FA-819C123CB081}" srcOrd="1" destOrd="0" presId="urn:microsoft.com/office/officeart/2005/8/layout/orgChart1"/>
    <dgm:cxn modelId="{B2375FC3-557E-4876-97D7-073902055CA0}" type="presParOf" srcId="{57421E8A-769A-475A-A4FA-819C123CB081}" destId="{9469DA37-2385-4811-B5A2-F9CA0CD59EAF}" srcOrd="0" destOrd="0" presId="urn:microsoft.com/office/officeart/2005/8/layout/orgChart1"/>
    <dgm:cxn modelId="{813475C5-5F54-4864-BAE3-52CC367ACE27}" type="presParOf" srcId="{57421E8A-769A-475A-A4FA-819C123CB081}" destId="{BFAB2117-468B-4CB5-B0FB-11A3BAA3526E}" srcOrd="1" destOrd="0" presId="urn:microsoft.com/office/officeart/2005/8/layout/orgChart1"/>
    <dgm:cxn modelId="{7D4F9CDC-0611-482D-BBD6-72A5AFB6D41E}" type="presParOf" srcId="{BFAB2117-468B-4CB5-B0FB-11A3BAA3526E}" destId="{35372B6A-642D-452B-9765-AFF76FF56CEC}" srcOrd="0" destOrd="0" presId="urn:microsoft.com/office/officeart/2005/8/layout/orgChart1"/>
    <dgm:cxn modelId="{7F2653E3-CBCE-4F39-B5F7-0F54A09C0BAC}" type="presParOf" srcId="{35372B6A-642D-452B-9765-AFF76FF56CEC}" destId="{076BDE50-8261-4688-BF5D-0637566082EF}" srcOrd="0" destOrd="0" presId="urn:microsoft.com/office/officeart/2005/8/layout/orgChart1"/>
    <dgm:cxn modelId="{5332E954-E24F-42CD-9AAB-3E4D52162A79}" type="presParOf" srcId="{35372B6A-642D-452B-9765-AFF76FF56CEC}" destId="{D49632DF-9196-4CF2-9ADD-D17DAB8B7202}" srcOrd="1" destOrd="0" presId="urn:microsoft.com/office/officeart/2005/8/layout/orgChart1"/>
    <dgm:cxn modelId="{A5A73890-5C12-4169-AF23-07C1A3ABA121}" type="presParOf" srcId="{BFAB2117-468B-4CB5-B0FB-11A3BAA3526E}" destId="{741E428D-3725-474B-B6FD-E88871F0EA06}" srcOrd="1" destOrd="0" presId="urn:microsoft.com/office/officeart/2005/8/layout/orgChart1"/>
    <dgm:cxn modelId="{7E8DF016-E7F8-4B1D-9412-524ED7FD7A1C}" type="presParOf" srcId="{BFAB2117-468B-4CB5-B0FB-11A3BAA3526E}" destId="{DB62F332-B846-4CDF-9838-E67B68C43568}" srcOrd="2" destOrd="0" presId="urn:microsoft.com/office/officeart/2005/8/layout/orgChart1"/>
    <dgm:cxn modelId="{4C58B203-632D-45B5-9B55-2E6E6B5D6D51}" type="presParOf" srcId="{304F8CBF-1917-44AE-B98E-62711275FAF2}" destId="{60121B8B-79BF-4940-B30B-C00EB7B06634}" srcOrd="2" destOrd="0" presId="urn:microsoft.com/office/officeart/2005/8/layout/orgChart1"/>
    <dgm:cxn modelId="{53DDC449-834F-4A6C-AC71-44CAF83297CB}" type="presParOf" srcId="{5D558BFA-44D2-4CEC-85FD-AA1A52C3DF34}" destId="{672BADF1-0403-4289-AD3A-E6B11C558752}" srcOrd="2" destOrd="0" presId="urn:microsoft.com/office/officeart/2005/8/layout/orgChart1"/>
    <dgm:cxn modelId="{BEBFCA66-E2E6-45A4-909C-46498387CC38}" type="presParOf" srcId="{5D558BFA-44D2-4CEC-85FD-AA1A52C3DF34}" destId="{B7BF36D2-BEAA-4C35-8B00-27ACBD9EF014}" srcOrd="3" destOrd="0" presId="urn:microsoft.com/office/officeart/2005/8/layout/orgChart1"/>
    <dgm:cxn modelId="{25D4D2B7-C0F6-4BDD-94D2-6F1A842D12B3}" type="presParOf" srcId="{B7BF36D2-BEAA-4C35-8B00-27ACBD9EF014}" destId="{3F918A9B-2945-489F-8467-7CC1328799EE}" srcOrd="0" destOrd="0" presId="urn:microsoft.com/office/officeart/2005/8/layout/orgChart1"/>
    <dgm:cxn modelId="{7949FDC4-33CB-4D3D-90A8-715184D12248}" type="presParOf" srcId="{3F918A9B-2945-489F-8467-7CC1328799EE}" destId="{A54A3873-0B02-4540-B887-0AA4860F5E3E}" srcOrd="0" destOrd="0" presId="urn:microsoft.com/office/officeart/2005/8/layout/orgChart1"/>
    <dgm:cxn modelId="{3AAB43AB-6E9F-4507-B15C-FB59F6EA0199}" type="presParOf" srcId="{3F918A9B-2945-489F-8467-7CC1328799EE}" destId="{2F3E6077-0ECB-4984-84A9-F265055A93C2}" srcOrd="1" destOrd="0" presId="urn:microsoft.com/office/officeart/2005/8/layout/orgChart1"/>
    <dgm:cxn modelId="{42392558-3120-46EC-B194-B1C096A883B8}" type="presParOf" srcId="{B7BF36D2-BEAA-4C35-8B00-27ACBD9EF014}" destId="{830C1923-85CC-43DF-964D-8972BEED09E4}" srcOrd="1" destOrd="0" presId="urn:microsoft.com/office/officeart/2005/8/layout/orgChart1"/>
    <dgm:cxn modelId="{7BE998C9-80AA-4E99-ACC3-900844CDBBBB}" type="presParOf" srcId="{830C1923-85CC-43DF-964D-8972BEED09E4}" destId="{D0A221F6-AB86-4111-A17B-394AA71498F3}" srcOrd="0" destOrd="0" presId="urn:microsoft.com/office/officeart/2005/8/layout/orgChart1"/>
    <dgm:cxn modelId="{85E6AC7F-B2D5-48AF-95D4-C28BFB173864}" type="presParOf" srcId="{830C1923-85CC-43DF-964D-8972BEED09E4}" destId="{7194CCAC-8E4F-43C9-AA9D-CFB06E90BBB2}" srcOrd="1" destOrd="0" presId="urn:microsoft.com/office/officeart/2005/8/layout/orgChart1"/>
    <dgm:cxn modelId="{AF8E2981-5D1F-45F5-8741-1CC6DBF47B0A}" type="presParOf" srcId="{7194CCAC-8E4F-43C9-AA9D-CFB06E90BBB2}" destId="{F8A43D30-7CC0-4529-95EF-BAAB14338B6A}" srcOrd="0" destOrd="0" presId="urn:microsoft.com/office/officeart/2005/8/layout/orgChart1"/>
    <dgm:cxn modelId="{CDCE0824-4EE9-467F-812B-0519B34F7A17}" type="presParOf" srcId="{F8A43D30-7CC0-4529-95EF-BAAB14338B6A}" destId="{DE320173-5EC2-40E6-97F1-6E551016E45B}" srcOrd="0" destOrd="0" presId="urn:microsoft.com/office/officeart/2005/8/layout/orgChart1"/>
    <dgm:cxn modelId="{57E4D597-73CA-4A44-95EF-DEA498D910CE}" type="presParOf" srcId="{F8A43D30-7CC0-4529-95EF-BAAB14338B6A}" destId="{78846D82-65BF-4F94-8864-99D964082755}" srcOrd="1" destOrd="0" presId="urn:microsoft.com/office/officeart/2005/8/layout/orgChart1"/>
    <dgm:cxn modelId="{8F58D1F7-7627-4510-8C24-5FB511A0484D}" type="presParOf" srcId="{7194CCAC-8E4F-43C9-AA9D-CFB06E90BBB2}" destId="{995FDFB6-868F-425B-B761-6D82F30B6929}" srcOrd="1" destOrd="0" presId="urn:microsoft.com/office/officeart/2005/8/layout/orgChart1"/>
    <dgm:cxn modelId="{ED863C07-1423-43D1-A2AF-DB24F68A7F91}" type="presParOf" srcId="{7194CCAC-8E4F-43C9-AA9D-CFB06E90BBB2}" destId="{B73686EC-E8F4-4348-ADF0-82714F31ACBC}" srcOrd="2" destOrd="0" presId="urn:microsoft.com/office/officeart/2005/8/layout/orgChart1"/>
    <dgm:cxn modelId="{B7FE4BC1-45A1-4001-8263-F2D09454A068}" type="presParOf" srcId="{B7BF36D2-BEAA-4C35-8B00-27ACBD9EF014}" destId="{D5715C15-1EAF-4AA0-BED1-D089EA97DA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221F6-AB86-4111-A17B-394AA71498F3}">
      <dsp:nvSpPr>
        <dsp:cNvPr id="0" name=""/>
        <dsp:cNvSpPr/>
      </dsp:nvSpPr>
      <dsp:spPr>
        <a:xfrm>
          <a:off x="5214293" y="2490074"/>
          <a:ext cx="987633" cy="1073254"/>
        </a:xfrm>
        <a:custGeom>
          <a:avLst/>
          <a:gdLst/>
          <a:ahLst/>
          <a:cxnLst/>
          <a:rect l="0" t="0" r="0" b="0"/>
          <a:pathLst>
            <a:path>
              <a:moveTo>
                <a:pt x="987633" y="0"/>
              </a:moveTo>
              <a:lnTo>
                <a:pt x="0" y="107325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2BADF1-0403-4289-AD3A-E6B11C558752}">
      <dsp:nvSpPr>
        <dsp:cNvPr id="0" name=""/>
        <dsp:cNvSpPr/>
      </dsp:nvSpPr>
      <dsp:spPr>
        <a:xfrm>
          <a:off x="4114800" y="1192652"/>
          <a:ext cx="1034818" cy="771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1268"/>
              </a:lnTo>
              <a:lnTo>
                <a:pt x="1034818" y="77126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9DA37-2385-4811-B5A2-F9CA0CD59EAF}">
      <dsp:nvSpPr>
        <dsp:cNvPr id="0" name=""/>
        <dsp:cNvSpPr/>
      </dsp:nvSpPr>
      <dsp:spPr>
        <a:xfrm>
          <a:off x="1139694" y="2490074"/>
          <a:ext cx="987633" cy="972811"/>
        </a:xfrm>
        <a:custGeom>
          <a:avLst/>
          <a:gdLst/>
          <a:ahLst/>
          <a:cxnLst/>
          <a:rect l="0" t="0" r="0" b="0"/>
          <a:pathLst>
            <a:path>
              <a:moveTo>
                <a:pt x="987633" y="0"/>
              </a:moveTo>
              <a:lnTo>
                <a:pt x="0" y="97281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DAAB4F-6B30-4B51-9BC5-59A395609EAC}">
      <dsp:nvSpPr>
        <dsp:cNvPr id="0" name=""/>
        <dsp:cNvSpPr/>
      </dsp:nvSpPr>
      <dsp:spPr>
        <a:xfrm>
          <a:off x="3179635" y="1192652"/>
          <a:ext cx="935164" cy="771268"/>
        </a:xfrm>
        <a:custGeom>
          <a:avLst/>
          <a:gdLst/>
          <a:ahLst/>
          <a:cxnLst/>
          <a:rect l="0" t="0" r="0" b="0"/>
          <a:pathLst>
            <a:path>
              <a:moveTo>
                <a:pt x="935164" y="0"/>
              </a:moveTo>
              <a:lnTo>
                <a:pt x="935164" y="771268"/>
              </a:lnTo>
              <a:lnTo>
                <a:pt x="0" y="77126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3EE184-2A6E-4759-8D0B-7D7CA6F74C32}">
      <dsp:nvSpPr>
        <dsp:cNvPr id="0" name=""/>
        <dsp:cNvSpPr/>
      </dsp:nvSpPr>
      <dsp:spPr>
        <a:xfrm>
          <a:off x="3062492" y="140345"/>
          <a:ext cx="2104615" cy="10523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solidFill>
                <a:schemeClr val="tx1"/>
              </a:solidFill>
            </a:rPr>
            <a:t>Total T1DM: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solidFill>
                <a:schemeClr val="tx1"/>
              </a:solidFill>
            </a:rPr>
            <a:t>1,100</a:t>
          </a:r>
        </a:p>
      </dsp:txBody>
      <dsp:txXfrm>
        <a:off x="3062492" y="140345"/>
        <a:ext cx="2104615" cy="1052307"/>
      </dsp:txXfrm>
    </dsp:sp>
    <dsp:sp modelId="{42AE0354-D390-463B-A88D-9BE15301E96B}">
      <dsp:nvSpPr>
        <dsp:cNvPr id="0" name=""/>
        <dsp:cNvSpPr/>
      </dsp:nvSpPr>
      <dsp:spPr>
        <a:xfrm>
          <a:off x="1075019" y="1437766"/>
          <a:ext cx="2104615" cy="10523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>
              <a:solidFill>
                <a:schemeClr val="tx1"/>
              </a:solidFill>
            </a:rPr>
            <a:t>227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&lt; 19yr</a:t>
          </a:r>
        </a:p>
      </dsp:txBody>
      <dsp:txXfrm>
        <a:off x="1075019" y="1437766"/>
        <a:ext cx="2104615" cy="1052307"/>
      </dsp:txXfrm>
    </dsp:sp>
    <dsp:sp modelId="{076BDE50-8261-4688-BF5D-0637566082EF}">
      <dsp:nvSpPr>
        <dsp:cNvPr id="0" name=""/>
        <dsp:cNvSpPr/>
      </dsp:nvSpPr>
      <dsp:spPr>
        <a:xfrm>
          <a:off x="1139694" y="2795959"/>
          <a:ext cx="2104615" cy="13338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>
              <a:solidFill>
                <a:schemeClr val="tx1"/>
              </a:solidFill>
            </a:rPr>
            <a:t>100%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Screened for CD</a:t>
          </a:r>
        </a:p>
      </dsp:txBody>
      <dsp:txXfrm>
        <a:off x="1139694" y="2795959"/>
        <a:ext cx="2104615" cy="1333852"/>
      </dsp:txXfrm>
    </dsp:sp>
    <dsp:sp modelId="{A54A3873-0B02-4540-B887-0AA4860F5E3E}">
      <dsp:nvSpPr>
        <dsp:cNvPr id="0" name=""/>
        <dsp:cNvSpPr/>
      </dsp:nvSpPr>
      <dsp:spPr>
        <a:xfrm>
          <a:off x="5149618" y="1437766"/>
          <a:ext cx="2104615" cy="10523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>
              <a:solidFill>
                <a:schemeClr val="tx1"/>
              </a:solidFill>
            </a:rPr>
            <a:t>873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u="sng" kern="1200" dirty="0">
              <a:solidFill>
                <a:schemeClr val="tx1"/>
              </a:solidFill>
            </a:rPr>
            <a:t>&gt;</a:t>
          </a:r>
          <a:r>
            <a:rPr lang="en-GB" sz="2400" kern="1200" dirty="0">
              <a:solidFill>
                <a:schemeClr val="tx1"/>
              </a:solidFill>
            </a:rPr>
            <a:t> 19yr</a:t>
          </a:r>
        </a:p>
      </dsp:txBody>
      <dsp:txXfrm>
        <a:off x="5149618" y="1437766"/>
        <a:ext cx="2104615" cy="1052307"/>
      </dsp:txXfrm>
    </dsp:sp>
    <dsp:sp modelId="{DE320173-5EC2-40E6-97F1-6E551016E45B}">
      <dsp:nvSpPr>
        <dsp:cNvPr id="0" name=""/>
        <dsp:cNvSpPr/>
      </dsp:nvSpPr>
      <dsp:spPr>
        <a:xfrm>
          <a:off x="5214293" y="2795959"/>
          <a:ext cx="2104615" cy="1534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b="1" kern="1200" dirty="0">
              <a:solidFill>
                <a:srgbClr val="FFFF00"/>
              </a:solidFill>
            </a:rPr>
            <a:t>53.5%</a:t>
          </a:r>
          <a:r>
            <a:rPr lang="en-GB" sz="1000" b="1" kern="1200" dirty="0">
              <a:solidFill>
                <a:srgbClr val="FFFF00"/>
              </a:solidFill>
            </a:rPr>
            <a:t> </a:t>
          </a:r>
          <a:r>
            <a:rPr lang="en-GB" sz="1200" b="1" kern="1200" dirty="0">
              <a:solidFill>
                <a:srgbClr val="FFFF00"/>
              </a:solidFill>
            </a:rPr>
            <a:t>(467 pts)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FFFF00"/>
              </a:solidFill>
            </a:rPr>
            <a:t>Screened for CD </a:t>
          </a:r>
        </a:p>
      </dsp:txBody>
      <dsp:txXfrm>
        <a:off x="5214293" y="2795959"/>
        <a:ext cx="2104615" cy="15347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221F6-AB86-4111-A17B-394AA71498F3}">
      <dsp:nvSpPr>
        <dsp:cNvPr id="0" name=""/>
        <dsp:cNvSpPr/>
      </dsp:nvSpPr>
      <dsp:spPr>
        <a:xfrm>
          <a:off x="4687305" y="1434245"/>
          <a:ext cx="142494" cy="585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2494" y="0"/>
              </a:lnTo>
              <a:lnTo>
                <a:pt x="142494" y="58586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3EE184-2A6E-4759-8D0B-7D7CA6F74C32}">
      <dsp:nvSpPr>
        <dsp:cNvPr id="0" name=""/>
        <dsp:cNvSpPr/>
      </dsp:nvSpPr>
      <dsp:spPr>
        <a:xfrm>
          <a:off x="2983272" y="85147"/>
          <a:ext cx="3408065" cy="13490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/>
            <a:t>240</a:t>
          </a:r>
        </a:p>
      </dsp:txBody>
      <dsp:txXfrm>
        <a:off x="2983272" y="85147"/>
        <a:ext cx="3408065" cy="1349098"/>
      </dsp:txXfrm>
    </dsp:sp>
    <dsp:sp modelId="{DE320173-5EC2-40E6-97F1-6E551016E45B}">
      <dsp:nvSpPr>
        <dsp:cNvPr id="0" name=""/>
        <dsp:cNvSpPr/>
      </dsp:nvSpPr>
      <dsp:spPr>
        <a:xfrm>
          <a:off x="3118027" y="2020112"/>
          <a:ext cx="3423544" cy="14653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b="1" kern="1200" dirty="0">
              <a:solidFill>
                <a:srgbClr val="FFFF00"/>
              </a:solidFill>
            </a:rPr>
            <a:t>64.6% </a:t>
          </a:r>
          <a:r>
            <a:rPr lang="en-GB" sz="2400" b="1" kern="1200" dirty="0">
              <a:solidFill>
                <a:srgbClr val="FFFF00"/>
              </a:solidFill>
            </a:rPr>
            <a:t>(155 pts)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FFFF00"/>
              </a:solidFill>
            </a:rPr>
            <a:t>Screened for CD </a:t>
          </a:r>
        </a:p>
      </dsp:txBody>
      <dsp:txXfrm>
        <a:off x="3118027" y="2020112"/>
        <a:ext cx="3423544" cy="14653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221F6-AB86-4111-A17B-394AA71498F3}">
      <dsp:nvSpPr>
        <dsp:cNvPr id="0" name=""/>
        <dsp:cNvSpPr/>
      </dsp:nvSpPr>
      <dsp:spPr>
        <a:xfrm>
          <a:off x="5266930" y="2784379"/>
          <a:ext cx="1171602" cy="854356"/>
        </a:xfrm>
        <a:custGeom>
          <a:avLst/>
          <a:gdLst/>
          <a:ahLst/>
          <a:cxnLst/>
          <a:rect l="0" t="0" r="0" b="0"/>
          <a:pathLst>
            <a:path>
              <a:moveTo>
                <a:pt x="1171602" y="0"/>
              </a:moveTo>
              <a:lnTo>
                <a:pt x="0" y="85435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2BADF1-0403-4289-AD3A-E6B11C558752}">
      <dsp:nvSpPr>
        <dsp:cNvPr id="0" name=""/>
        <dsp:cNvSpPr/>
      </dsp:nvSpPr>
      <dsp:spPr>
        <a:xfrm>
          <a:off x="4277980" y="1175640"/>
          <a:ext cx="988950" cy="1022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2938"/>
              </a:lnTo>
              <a:lnTo>
                <a:pt x="988950" y="102293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9DA37-2385-4811-B5A2-F9CA0CD59EAF}">
      <dsp:nvSpPr>
        <dsp:cNvPr id="0" name=""/>
        <dsp:cNvSpPr/>
      </dsp:nvSpPr>
      <dsp:spPr>
        <a:xfrm>
          <a:off x="802420" y="2784379"/>
          <a:ext cx="1099596" cy="926362"/>
        </a:xfrm>
        <a:custGeom>
          <a:avLst/>
          <a:gdLst/>
          <a:ahLst/>
          <a:cxnLst/>
          <a:rect l="0" t="0" r="0" b="0"/>
          <a:pathLst>
            <a:path>
              <a:moveTo>
                <a:pt x="1099596" y="0"/>
              </a:moveTo>
              <a:lnTo>
                <a:pt x="0" y="92636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DAAB4F-6B30-4B51-9BC5-59A395609EAC}">
      <dsp:nvSpPr>
        <dsp:cNvPr id="0" name=""/>
        <dsp:cNvSpPr/>
      </dsp:nvSpPr>
      <dsp:spPr>
        <a:xfrm>
          <a:off x="3073619" y="1175640"/>
          <a:ext cx="1204360" cy="1022938"/>
        </a:xfrm>
        <a:custGeom>
          <a:avLst/>
          <a:gdLst/>
          <a:ahLst/>
          <a:cxnLst/>
          <a:rect l="0" t="0" r="0" b="0"/>
          <a:pathLst>
            <a:path>
              <a:moveTo>
                <a:pt x="1204360" y="0"/>
              </a:moveTo>
              <a:lnTo>
                <a:pt x="1204360" y="1022938"/>
              </a:lnTo>
              <a:lnTo>
                <a:pt x="0" y="102293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3EE184-2A6E-4759-8D0B-7D7CA6F74C32}">
      <dsp:nvSpPr>
        <dsp:cNvPr id="0" name=""/>
        <dsp:cNvSpPr/>
      </dsp:nvSpPr>
      <dsp:spPr>
        <a:xfrm>
          <a:off x="3106377" y="4037"/>
          <a:ext cx="2343205" cy="1171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/>
            <a:t>109</a:t>
          </a:r>
        </a:p>
      </dsp:txBody>
      <dsp:txXfrm>
        <a:off x="3106377" y="4037"/>
        <a:ext cx="2343205" cy="1171602"/>
      </dsp:txXfrm>
    </dsp:sp>
    <dsp:sp modelId="{42AE0354-D390-463B-A88D-9BE15301E96B}">
      <dsp:nvSpPr>
        <dsp:cNvPr id="0" name=""/>
        <dsp:cNvSpPr/>
      </dsp:nvSpPr>
      <dsp:spPr>
        <a:xfrm>
          <a:off x="730414" y="1612777"/>
          <a:ext cx="2343205" cy="1171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/>
            <a:t>57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&lt; 19yr</a:t>
          </a:r>
        </a:p>
      </dsp:txBody>
      <dsp:txXfrm>
        <a:off x="730414" y="1612777"/>
        <a:ext cx="2343205" cy="1171602"/>
      </dsp:txXfrm>
    </dsp:sp>
    <dsp:sp modelId="{076BDE50-8261-4688-BF5D-0637566082EF}">
      <dsp:nvSpPr>
        <dsp:cNvPr id="0" name=""/>
        <dsp:cNvSpPr/>
      </dsp:nvSpPr>
      <dsp:spPr>
        <a:xfrm>
          <a:off x="802420" y="3124941"/>
          <a:ext cx="2343205" cy="1171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/>
            <a:t>100%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Screened for CD</a:t>
          </a:r>
        </a:p>
      </dsp:txBody>
      <dsp:txXfrm>
        <a:off x="802420" y="3124941"/>
        <a:ext cx="2343205" cy="1171602"/>
      </dsp:txXfrm>
    </dsp:sp>
    <dsp:sp modelId="{A54A3873-0B02-4540-B887-0AA4860F5E3E}">
      <dsp:nvSpPr>
        <dsp:cNvPr id="0" name=""/>
        <dsp:cNvSpPr/>
      </dsp:nvSpPr>
      <dsp:spPr>
        <a:xfrm>
          <a:off x="5266930" y="1612777"/>
          <a:ext cx="2343205" cy="1171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/>
            <a:t>52</a:t>
          </a:r>
          <a:endParaRPr lang="en-GB" sz="4400" kern="1200" dirty="0"/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u="sng" kern="1200" dirty="0"/>
            <a:t>&gt;</a:t>
          </a:r>
          <a:r>
            <a:rPr lang="en-GB" sz="2400" kern="1200" dirty="0"/>
            <a:t> 19yr</a:t>
          </a:r>
        </a:p>
      </dsp:txBody>
      <dsp:txXfrm>
        <a:off x="5266930" y="1612777"/>
        <a:ext cx="2343205" cy="1171602"/>
      </dsp:txXfrm>
    </dsp:sp>
    <dsp:sp modelId="{DE320173-5EC2-40E6-97F1-6E551016E45B}">
      <dsp:nvSpPr>
        <dsp:cNvPr id="0" name=""/>
        <dsp:cNvSpPr/>
      </dsp:nvSpPr>
      <dsp:spPr>
        <a:xfrm>
          <a:off x="5266930" y="3052934"/>
          <a:ext cx="2343205" cy="1171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b="1" kern="1200" dirty="0">
              <a:solidFill>
                <a:srgbClr val="FFFF00"/>
              </a:solidFill>
            </a:rPr>
            <a:t>63%</a:t>
          </a:r>
          <a:r>
            <a:rPr lang="en-GB" sz="2000" b="1" kern="1200" dirty="0">
              <a:solidFill>
                <a:srgbClr val="FFFF00"/>
              </a:solidFill>
            </a:rPr>
            <a:t> (33 pts)</a:t>
          </a:r>
          <a:endParaRPr lang="en-GB" sz="4400" b="1" kern="1200" dirty="0">
            <a:solidFill>
              <a:srgbClr val="FFFF00"/>
            </a:solidFill>
          </a:endParaRP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FFFF00"/>
              </a:solidFill>
            </a:rPr>
            <a:t>Screened for CD </a:t>
          </a:r>
        </a:p>
      </dsp:txBody>
      <dsp:txXfrm>
        <a:off x="5266930" y="3052934"/>
        <a:ext cx="2343205" cy="1171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87668-3B75-4FFF-A857-148A09F6C7D5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A764B-D3DF-486C-8D25-8984CB258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385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764B-D3DF-486C-8D25-8984CB2581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306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It IS important to find these patients because of the consequences of undiagnosed CD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764B-D3DF-486C-8D25-8984CB2581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209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764B-D3DF-486C-8D25-8984CB2581F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301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4782-255D-4625-A06D-E2BB415181DC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BEB0-0B18-4B3B-92DB-180C64074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8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4782-255D-4625-A06D-E2BB415181DC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BEB0-0B18-4B3B-92DB-180C64074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29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4782-255D-4625-A06D-E2BB415181DC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BEB0-0B18-4B3B-92DB-180C64074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39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4782-255D-4625-A06D-E2BB415181DC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BEB0-0B18-4B3B-92DB-180C64074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52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4782-255D-4625-A06D-E2BB415181DC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BEB0-0B18-4B3B-92DB-180C64074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82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4782-255D-4625-A06D-E2BB415181DC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BEB0-0B18-4B3B-92DB-180C64074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10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4782-255D-4625-A06D-E2BB415181DC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BEB0-0B18-4B3B-92DB-180C64074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60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4782-255D-4625-A06D-E2BB415181DC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BEB0-0B18-4B3B-92DB-180C64074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61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4782-255D-4625-A06D-E2BB415181DC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BEB0-0B18-4B3B-92DB-180C64074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45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4782-255D-4625-A06D-E2BB415181DC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BEB0-0B18-4B3B-92DB-180C64074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96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4782-255D-4625-A06D-E2BB415181DC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BEB0-0B18-4B3B-92DB-180C64074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83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94782-255D-4625-A06D-E2BB415181DC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0BEB0-0B18-4B3B-92DB-180C64074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742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Type 1 DM and Coeliac Disease</a:t>
            </a:r>
            <a:br>
              <a:rPr lang="en-GB" b="1" dirty="0"/>
            </a:br>
            <a:r>
              <a:rPr lang="en-GB" b="1" dirty="0"/>
              <a:t>Quality Standards Audit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>
                <a:solidFill>
                  <a:srgbClr val="FFC000"/>
                </a:solidFill>
              </a:rPr>
              <a:t>By</a:t>
            </a:r>
          </a:p>
          <a:p>
            <a:r>
              <a:rPr lang="en-GB" b="1" dirty="0">
                <a:solidFill>
                  <a:srgbClr val="FFC000"/>
                </a:solidFill>
              </a:rPr>
              <a:t>Teresa Bailey, Liz Kyriacos, Dr Aung </a:t>
            </a:r>
            <a:r>
              <a:rPr lang="en-GB" b="1" dirty="0" err="1">
                <a:solidFill>
                  <a:srgbClr val="FFC000"/>
                </a:solidFill>
              </a:rPr>
              <a:t>Khine</a:t>
            </a:r>
            <a:r>
              <a:rPr lang="en-GB" b="1" dirty="0">
                <a:solidFill>
                  <a:srgbClr val="FFC000"/>
                </a:solidFill>
              </a:rPr>
              <a:t>, Denise Chilton, Dr Peter Winocour</a:t>
            </a:r>
          </a:p>
        </p:txBody>
      </p:sp>
    </p:spTree>
    <p:extLst>
      <p:ext uri="{BB962C8B-B14F-4D97-AF65-F5344CB8AC3E}">
        <p14:creationId xmlns:p14="http://schemas.microsoft.com/office/powerpoint/2010/main" val="2648120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All newly diagnosed T1s 2015-2016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7666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8013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Were the 5 Quality standards met? </a:t>
            </a:r>
            <a:br>
              <a:rPr lang="en-GB" b="1" dirty="0">
                <a:solidFill>
                  <a:srgbClr val="FFFF00"/>
                </a:solidFill>
              </a:rPr>
            </a:b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sz="2800" b="1" dirty="0">
                <a:solidFill>
                  <a:srgbClr val="FFFF00"/>
                </a:solidFill>
              </a:rPr>
              <a:t>5 Paediatric pts and  1 adult had positive </a:t>
            </a:r>
            <a:r>
              <a:rPr lang="en-GB" sz="2800" b="1" dirty="0" err="1">
                <a:solidFill>
                  <a:srgbClr val="FFFF00"/>
                </a:solidFill>
              </a:rPr>
              <a:t>tTG</a:t>
            </a:r>
            <a:endParaRPr lang="en-GB" sz="2800" dirty="0">
              <a:solidFill>
                <a:prstClr val="white"/>
              </a:solidFill>
            </a:endParaRPr>
          </a:p>
          <a:p>
            <a:pPr lvl="0">
              <a:buFont typeface="Arial" panose="020B0604020202020204" pitchFamily="34" charset="0"/>
              <a:buAutoNum type="arabicPeriod"/>
            </a:pPr>
            <a:endParaRPr lang="en-GB" sz="2800" dirty="0">
              <a:solidFill>
                <a:prstClr val="white"/>
              </a:solidFill>
            </a:endParaRPr>
          </a:p>
          <a:p>
            <a:pPr lvl="0">
              <a:buFont typeface="Arial" panose="020B0604020202020204" pitchFamily="34" charset="0"/>
              <a:buAutoNum type="arabicPeriod"/>
            </a:pPr>
            <a:r>
              <a:rPr lang="en-GB" sz="2000" dirty="0">
                <a:solidFill>
                  <a:prstClr val="white"/>
                </a:solidFill>
              </a:rPr>
              <a:t>Increased risk CD (T1s) : offer serological test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b="1" dirty="0">
                <a:solidFill>
                  <a:srgbClr val="FFFF00"/>
                </a:solidFill>
              </a:rPr>
              <a:t>MET</a:t>
            </a:r>
          </a:p>
          <a:p>
            <a:pPr lvl="0">
              <a:buFont typeface="Arial" panose="020B0604020202020204" pitchFamily="34" charset="0"/>
              <a:buAutoNum type="arabicPeriod"/>
            </a:pPr>
            <a:r>
              <a:rPr lang="en-GB" sz="2000" dirty="0">
                <a:solidFill>
                  <a:prstClr val="white"/>
                </a:solidFill>
              </a:rPr>
              <a:t>Positive test –referred to specialist – </a:t>
            </a:r>
            <a:r>
              <a:rPr lang="en-GB" sz="2000" b="1" dirty="0">
                <a:solidFill>
                  <a:srgbClr val="FFFF00"/>
                </a:solidFill>
              </a:rPr>
              <a:t>NOT MET</a:t>
            </a:r>
          </a:p>
          <a:p>
            <a:pPr lvl="0">
              <a:buFont typeface="Arial" panose="020B0604020202020204" pitchFamily="34" charset="0"/>
              <a:buAutoNum type="arabicPeriod"/>
            </a:pPr>
            <a:r>
              <a:rPr lang="en-GB" sz="2000" dirty="0">
                <a:solidFill>
                  <a:prstClr val="white"/>
                </a:solidFill>
              </a:rPr>
              <a:t>If intestinal biopsy required – within 6 weeks </a:t>
            </a:r>
            <a:r>
              <a:rPr lang="en-GB" sz="2000" b="1" dirty="0">
                <a:solidFill>
                  <a:srgbClr val="FFFF00"/>
                </a:solidFill>
              </a:rPr>
              <a:t>NOT FOR PAEDS. NO REFERENCE FOR THE ADULT</a:t>
            </a:r>
          </a:p>
          <a:p>
            <a:pPr lvl="0">
              <a:buFont typeface="Arial" panose="020B0604020202020204" pitchFamily="34" charset="0"/>
              <a:buAutoNum type="arabicPeriod"/>
            </a:pPr>
            <a:r>
              <a:rPr lang="en-GB" sz="2000" dirty="0">
                <a:solidFill>
                  <a:prstClr val="white"/>
                </a:solidFill>
              </a:rPr>
              <a:t>Newly diagnosed CD –GF diet discussion with specialist health professional. </a:t>
            </a:r>
            <a:r>
              <a:rPr lang="en-GB" sz="2000" b="1" dirty="0">
                <a:solidFill>
                  <a:srgbClr val="FFFF00"/>
                </a:solidFill>
              </a:rPr>
              <a:t>MET IN THE PAEDS. NO REFERENCE FOR THE ADULT</a:t>
            </a:r>
          </a:p>
          <a:p>
            <a:pPr lvl="0">
              <a:buFont typeface="Arial" panose="020B0604020202020204" pitchFamily="34" charset="0"/>
              <a:buAutoNum type="arabicPeriod"/>
            </a:pPr>
            <a:r>
              <a:rPr lang="en-GB" sz="2000" dirty="0">
                <a:solidFill>
                  <a:prstClr val="white"/>
                </a:solidFill>
              </a:rPr>
              <a:t>CD – offered an annual review - </a:t>
            </a:r>
            <a:r>
              <a:rPr lang="en-GB" sz="2000" b="1" dirty="0">
                <a:solidFill>
                  <a:srgbClr val="FFFF00"/>
                </a:solidFill>
              </a:rPr>
              <a:t>PENDING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201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100% screening in Children and Young People</a:t>
            </a:r>
          </a:p>
          <a:p>
            <a:endParaRPr lang="en-GB" dirty="0"/>
          </a:p>
          <a:p>
            <a:r>
              <a:rPr lang="en-GB" dirty="0"/>
              <a:t>Not so good with our adults – just over half</a:t>
            </a:r>
          </a:p>
          <a:p>
            <a:endParaRPr lang="en-GB" dirty="0"/>
          </a:p>
          <a:p>
            <a:r>
              <a:rPr lang="en-GB" dirty="0"/>
              <a:t>Quality standards are being partially met</a:t>
            </a:r>
          </a:p>
        </p:txBody>
      </p:sp>
    </p:spTree>
    <p:extLst>
      <p:ext uri="{BB962C8B-B14F-4D97-AF65-F5344CB8AC3E}">
        <p14:creationId xmlns:p14="http://schemas.microsoft.com/office/powerpoint/2010/main" val="2219173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RECOMMENDATIONS FOR MDT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1" i="1" u="sng" dirty="0"/>
              <a:t>Improve screening in adults </a:t>
            </a:r>
            <a:r>
              <a:rPr lang="en-GB" sz="2000" dirty="0"/>
              <a:t>– blood test care bundle including </a:t>
            </a:r>
            <a:r>
              <a:rPr lang="en-GB" sz="2000" dirty="0" err="1"/>
              <a:t>tTG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b="1" i="1" u="sng" dirty="0"/>
              <a:t>Re-screen 3 yearly </a:t>
            </a:r>
            <a:r>
              <a:rPr lang="en-GB" sz="2000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i="1" u="sng" dirty="0"/>
              <a:t>Continue to refer </a:t>
            </a:r>
            <a:r>
              <a:rPr lang="en-GB" sz="2000" b="1" dirty="0"/>
              <a:t>to the Dietitian </a:t>
            </a:r>
            <a:r>
              <a:rPr lang="en-GB" sz="2000" b="1" i="1" u="sng" dirty="0"/>
              <a:t>– initially and for review as needed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i="1" u="sng" dirty="0"/>
              <a:t>Liaise with </a:t>
            </a:r>
            <a:r>
              <a:rPr lang="en-GB" sz="2000" b="1" i="1" u="sng" dirty="0" err="1"/>
              <a:t>Paed</a:t>
            </a:r>
            <a:r>
              <a:rPr lang="en-GB" sz="2000" b="1" i="1" u="sng" dirty="0"/>
              <a:t> and Adult Gastroenterologists</a:t>
            </a:r>
            <a:r>
              <a:rPr lang="en-GB" sz="2000" b="1" dirty="0"/>
              <a:t> </a:t>
            </a:r>
            <a:r>
              <a:rPr lang="en-GB" sz="2000" dirty="0"/>
              <a:t>regarding QS 2 and 3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i="1" u="sng" dirty="0"/>
              <a:t>Send </a:t>
            </a:r>
            <a:r>
              <a:rPr lang="en-GB" sz="2000" b="1" i="1" u="sng" dirty="0" err="1"/>
              <a:t>tTG</a:t>
            </a:r>
            <a:r>
              <a:rPr lang="en-GB" sz="2000" b="1" i="1" u="sng" dirty="0"/>
              <a:t> blood forms to the 19 new T1s diagnosed 2015-2016 </a:t>
            </a:r>
            <a:r>
              <a:rPr lang="en-GB" sz="2000" dirty="0"/>
              <a:t>who were not screened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i="1" u="sng" dirty="0"/>
              <a:t>Improve data recording </a:t>
            </a:r>
            <a:r>
              <a:rPr lang="en-GB" sz="2000" dirty="0"/>
              <a:t>for T1 and CD diagnosis dates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i="1" u="sng" dirty="0"/>
              <a:t>Re-audit in 2018-2019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75119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Key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Screen</a:t>
            </a:r>
          </a:p>
          <a:p>
            <a:endParaRPr lang="en-GB" dirty="0"/>
          </a:p>
          <a:p>
            <a:r>
              <a:rPr lang="en-GB" dirty="0"/>
              <a:t>Find</a:t>
            </a:r>
          </a:p>
          <a:p>
            <a:endParaRPr lang="en-GB" dirty="0"/>
          </a:p>
          <a:p>
            <a:r>
              <a:rPr lang="en-GB" dirty="0"/>
              <a:t>Care For our T1 </a:t>
            </a:r>
            <a:r>
              <a:rPr lang="en-GB"/>
              <a:t>Coeliac patients</a:t>
            </a:r>
            <a:endParaRPr lang="en-GB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95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b="1" dirty="0">
                <a:solidFill>
                  <a:srgbClr val="FFFF00"/>
                </a:solidFill>
              </a:rPr>
              <a:t>Prevalence of CD in T1 Diabetes</a:t>
            </a:r>
          </a:p>
          <a:p>
            <a:r>
              <a:rPr lang="en-GB" sz="4400" b="1" dirty="0">
                <a:solidFill>
                  <a:srgbClr val="FFFF00"/>
                </a:solidFill>
              </a:rPr>
              <a:t>Consequences of undiagnosed CD</a:t>
            </a:r>
          </a:p>
          <a:p>
            <a:r>
              <a:rPr lang="en-GB" sz="4400" b="1" dirty="0">
                <a:solidFill>
                  <a:srgbClr val="FFFF00"/>
                </a:solidFill>
              </a:rPr>
              <a:t>NICE Guidelines</a:t>
            </a:r>
          </a:p>
          <a:p>
            <a:r>
              <a:rPr lang="en-GB" sz="4400" b="1" dirty="0">
                <a:solidFill>
                  <a:srgbClr val="FFFF00"/>
                </a:solidFill>
              </a:rPr>
              <a:t>T1 CD audit</a:t>
            </a:r>
          </a:p>
        </p:txBody>
      </p:sp>
    </p:spTree>
    <p:extLst>
      <p:ext uri="{BB962C8B-B14F-4D97-AF65-F5344CB8AC3E}">
        <p14:creationId xmlns:p14="http://schemas.microsoft.com/office/powerpoint/2010/main" val="3130799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Prevalence of  Coeliac Disease in T1DM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800" b="1" dirty="0">
                <a:solidFill>
                  <a:srgbClr val="FFFF00"/>
                </a:solidFill>
              </a:rPr>
              <a:t>				</a:t>
            </a:r>
            <a:endParaRPr lang="en-GB" b="1" dirty="0">
              <a:solidFill>
                <a:srgbClr val="FFFF00"/>
              </a:solidFill>
            </a:endParaRPr>
          </a:p>
          <a:p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07121" y="2644170"/>
            <a:ext cx="332975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b="1" dirty="0">
                <a:solidFill>
                  <a:srgbClr val="FFFF00"/>
                </a:solidFill>
              </a:rPr>
              <a:t>2-10%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795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Consequences of undiagnosed CD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1937363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GI symptoms</a:t>
            </a:r>
            <a:r>
              <a:rPr lang="en-GB" dirty="0"/>
              <a:t>:</a:t>
            </a:r>
          </a:p>
          <a:p>
            <a:r>
              <a:rPr lang="en-GB" dirty="0"/>
              <a:t>Diarrhoea</a:t>
            </a:r>
          </a:p>
          <a:p>
            <a:r>
              <a:rPr lang="en-GB" dirty="0"/>
              <a:t>Abdominal pain</a:t>
            </a:r>
          </a:p>
          <a:p>
            <a:r>
              <a:rPr lang="en-GB" dirty="0"/>
              <a:t>Bloating </a:t>
            </a:r>
            <a:r>
              <a:rPr lang="en-GB" dirty="0" err="1"/>
              <a:t>etc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861561" y="1937363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Other symptoms </a:t>
            </a:r>
          </a:p>
          <a:p>
            <a:r>
              <a:rPr lang="en-GB" dirty="0"/>
              <a:t>mouth ulcers</a:t>
            </a:r>
          </a:p>
          <a:p>
            <a:r>
              <a:rPr lang="en-GB" dirty="0"/>
              <a:t>Joint pain</a:t>
            </a:r>
          </a:p>
          <a:p>
            <a:r>
              <a:rPr lang="en-GB" dirty="0"/>
              <a:t>migraines</a:t>
            </a:r>
          </a:p>
          <a:p>
            <a:r>
              <a:rPr lang="en-GB" b="1" dirty="0">
                <a:solidFill>
                  <a:srgbClr val="FFFF00"/>
                </a:solidFill>
              </a:rPr>
              <a:t>Recurrent miscarriages and infertility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68144" y="2060848"/>
            <a:ext cx="21602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Nutrient deficiencies</a:t>
            </a:r>
          </a:p>
          <a:p>
            <a:r>
              <a:rPr lang="en-GB" dirty="0"/>
              <a:t>Fe, folate, B12, Ca, </a:t>
            </a:r>
            <a:r>
              <a:rPr lang="en-GB" dirty="0" err="1"/>
              <a:t>Vit</a:t>
            </a:r>
            <a:r>
              <a:rPr lang="en-GB" dirty="0"/>
              <a:t> D</a:t>
            </a:r>
          </a:p>
          <a:p>
            <a:endParaRPr lang="en-GB" dirty="0"/>
          </a:p>
          <a:p>
            <a:r>
              <a:rPr lang="en-GB" dirty="0"/>
              <a:t>Anaemias</a:t>
            </a:r>
          </a:p>
          <a:p>
            <a:r>
              <a:rPr lang="en-GB" dirty="0"/>
              <a:t>Osteoporosis</a:t>
            </a:r>
          </a:p>
          <a:p>
            <a:r>
              <a:rPr lang="en-GB" dirty="0"/>
              <a:t>fractures</a:t>
            </a:r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065" y="4394252"/>
            <a:ext cx="5742930" cy="743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55082" y="5138028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rgbClr val="FFFF00"/>
                </a:solidFill>
                <a:ea typeface="+mj-ea"/>
                <a:cs typeface="+mj-cs"/>
              </a:rPr>
              <a:t>In T1s unexplained Hypos</a:t>
            </a:r>
          </a:p>
          <a:p>
            <a:endParaRPr lang="en-GB" sz="2800" b="1" dirty="0">
              <a:solidFill>
                <a:srgbClr val="FFFF00"/>
              </a:solidFill>
              <a:ea typeface="+mj-ea"/>
              <a:cs typeface="+mj-cs"/>
            </a:endParaRPr>
          </a:p>
          <a:p>
            <a:pPr algn="ctr"/>
            <a:r>
              <a:rPr lang="en-GB" sz="2800" b="1" dirty="0">
                <a:solidFill>
                  <a:srgbClr val="99FF99"/>
                </a:solidFill>
                <a:ea typeface="+mj-ea"/>
                <a:cs typeface="+mj-cs"/>
              </a:rPr>
              <a:t>Symptoms are </a:t>
            </a:r>
            <a:r>
              <a:rPr lang="en-GB" sz="2800" b="1" dirty="0">
                <a:solidFill>
                  <a:srgbClr val="FF0000"/>
                </a:solidFill>
                <a:ea typeface="+mj-ea"/>
                <a:cs typeface="+mj-cs"/>
              </a:rPr>
              <a:t>not always present </a:t>
            </a:r>
            <a:r>
              <a:rPr lang="en-GB" sz="2800" b="1" dirty="0">
                <a:solidFill>
                  <a:srgbClr val="99FF99"/>
                </a:solidFill>
                <a:ea typeface="+mj-ea"/>
                <a:cs typeface="+mj-cs"/>
              </a:rPr>
              <a:t>in T1s</a:t>
            </a:r>
            <a:endParaRPr lang="en-GB" b="1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53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NICE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en-GB" sz="2800" b="1" dirty="0"/>
              <a:t> Coeliac Disease: recognition, assessment and management (Sep 2015)</a:t>
            </a:r>
            <a:endParaRPr lang="en-GB" sz="2800" dirty="0"/>
          </a:p>
          <a:p>
            <a:r>
              <a:rPr lang="en-GB" sz="2800" b="1" dirty="0"/>
              <a:t>Coeliac Disease – Quality standard 134 (Oct 2016)</a:t>
            </a:r>
          </a:p>
          <a:p>
            <a:pPr marL="0" indent="0" algn="ctr">
              <a:buNone/>
            </a:pPr>
            <a:r>
              <a:rPr lang="en-GB" sz="2800" b="1" dirty="0">
                <a:solidFill>
                  <a:srgbClr val="FFC000"/>
                </a:solidFill>
              </a:rPr>
              <a:t>BOTH SAY</a:t>
            </a:r>
          </a:p>
          <a:p>
            <a:pPr marL="0" lvl="0" indent="0">
              <a:buNone/>
            </a:pPr>
            <a:r>
              <a:rPr lang="en-GB" sz="2800" b="1" dirty="0">
                <a:solidFill>
                  <a:prstClr val="white"/>
                </a:solidFill>
              </a:rPr>
              <a:t>Serological testing (</a:t>
            </a:r>
            <a:r>
              <a:rPr lang="en-GB" sz="2800" b="1" dirty="0" err="1">
                <a:solidFill>
                  <a:prstClr val="white"/>
                </a:solidFill>
              </a:rPr>
              <a:t>tTG</a:t>
            </a:r>
            <a:r>
              <a:rPr lang="en-GB" sz="2800" b="1" dirty="0">
                <a:solidFill>
                  <a:prstClr val="white"/>
                </a:solidFill>
              </a:rPr>
              <a:t>) should be offered to T1s at diagnosis (QS1)</a:t>
            </a:r>
          </a:p>
          <a:p>
            <a:pPr marL="0" lvl="0" indent="0" algn="ctr">
              <a:buNone/>
            </a:pPr>
            <a:r>
              <a:rPr lang="en-GB" b="1" dirty="0">
                <a:solidFill>
                  <a:srgbClr val="FFFF00"/>
                </a:solidFill>
              </a:rPr>
              <a:t>Coeliac UK and BSPGHAN</a:t>
            </a:r>
          </a:p>
          <a:p>
            <a:pPr marL="0" lvl="0" indent="0" algn="ctr">
              <a:buNone/>
            </a:pPr>
            <a:r>
              <a:rPr lang="en-GB" sz="2800" b="1" dirty="0">
                <a:solidFill>
                  <a:prstClr val="white"/>
                </a:solidFill>
              </a:rPr>
              <a:t>Recommend 3 yearly screening in T1s  thereafter</a:t>
            </a:r>
          </a:p>
        </p:txBody>
      </p:sp>
    </p:spTree>
    <p:extLst>
      <p:ext uri="{BB962C8B-B14F-4D97-AF65-F5344CB8AC3E}">
        <p14:creationId xmlns:p14="http://schemas.microsoft.com/office/powerpoint/2010/main" val="2623292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rgbClr val="FFFF00"/>
                </a:solidFill>
              </a:rPr>
              <a:t>AUDIT Questions – ENHT hospital T1 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Are we screening for CD on T1 diagnosis? </a:t>
            </a:r>
            <a:endParaRPr lang="en-GB" dirty="0"/>
          </a:p>
          <a:p>
            <a:r>
              <a:rPr lang="en-GB" sz="2800" dirty="0"/>
              <a:t>In those with positive </a:t>
            </a:r>
            <a:r>
              <a:rPr lang="en-GB" sz="2800" dirty="0" err="1"/>
              <a:t>tTG</a:t>
            </a:r>
            <a:r>
              <a:rPr lang="en-GB" sz="2800" dirty="0"/>
              <a:t>, are the 5 quality standards being met?</a:t>
            </a:r>
          </a:p>
          <a:p>
            <a:pPr marL="0" indent="0">
              <a:buNone/>
            </a:pPr>
            <a:r>
              <a:rPr lang="en-GB" sz="2800" b="1" u="sng" dirty="0">
                <a:solidFill>
                  <a:srgbClr val="FFFF00"/>
                </a:solidFill>
              </a:rPr>
              <a:t>Quality Standards:</a:t>
            </a:r>
          </a:p>
          <a:p>
            <a:pPr>
              <a:buAutoNum type="arabicPeriod"/>
            </a:pPr>
            <a:r>
              <a:rPr lang="en-GB" sz="2000" dirty="0"/>
              <a:t>People with </a:t>
            </a:r>
            <a:r>
              <a:rPr lang="en-GB" sz="2000" i="1" u="sng" dirty="0"/>
              <a:t>increased risk of CD (T1s)  </a:t>
            </a:r>
            <a:r>
              <a:rPr lang="en-GB" sz="2000" dirty="0"/>
              <a:t>are </a:t>
            </a:r>
            <a:r>
              <a:rPr lang="en-GB" sz="2000" i="1" u="sng" dirty="0"/>
              <a:t>offered serological CD test</a:t>
            </a:r>
          </a:p>
          <a:p>
            <a:pPr>
              <a:buAutoNum type="arabicPeriod"/>
            </a:pPr>
            <a:r>
              <a:rPr lang="en-GB" sz="2000" dirty="0"/>
              <a:t>Positive test – </a:t>
            </a:r>
            <a:r>
              <a:rPr lang="en-GB" sz="2000" i="1" u="sng" dirty="0"/>
              <a:t>refer to specialist</a:t>
            </a:r>
          </a:p>
          <a:p>
            <a:pPr>
              <a:buAutoNum type="arabicPeriod"/>
            </a:pPr>
            <a:r>
              <a:rPr lang="en-GB" sz="2000" dirty="0"/>
              <a:t>If intestinal biopsy required – </a:t>
            </a:r>
            <a:r>
              <a:rPr lang="en-GB" sz="2000" i="1" u="sng" dirty="0"/>
              <a:t>within 6 weeks</a:t>
            </a:r>
          </a:p>
          <a:p>
            <a:pPr>
              <a:buAutoNum type="arabicPeriod"/>
            </a:pPr>
            <a:r>
              <a:rPr lang="en-GB" sz="2000" dirty="0"/>
              <a:t>Newly diagnosed CD –</a:t>
            </a:r>
            <a:r>
              <a:rPr lang="en-GB" sz="2000" i="1" u="sng" dirty="0"/>
              <a:t>GF diet discussion with specialist</a:t>
            </a:r>
            <a:r>
              <a:rPr lang="en-GB" sz="2000" dirty="0"/>
              <a:t> </a:t>
            </a:r>
          </a:p>
          <a:p>
            <a:pPr>
              <a:buAutoNum type="arabicPeriod"/>
            </a:pPr>
            <a:r>
              <a:rPr lang="en-GB" sz="2000" dirty="0"/>
              <a:t>CD – offered an </a:t>
            </a:r>
            <a:r>
              <a:rPr lang="en-GB" sz="2000" i="1" u="sng" dirty="0"/>
              <a:t>annual review</a:t>
            </a:r>
          </a:p>
          <a:p>
            <a:pPr>
              <a:buAutoNum type="arabicPeriod"/>
            </a:pPr>
            <a:endParaRPr lang="en-GB" sz="2000" dirty="0"/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97993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Target groups – were these screened for CD?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All current T1s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19- 50 year olds with T1 for up to 10 years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All newly diagnosed T1s 2015-2016 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Interrogation of the diabetes CIPTS database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dirty="0">
                <a:solidFill>
                  <a:srgbClr val="FFC000"/>
                </a:solidFill>
              </a:rPr>
              <a:t>Quality standards - were these met in pts with positive </a:t>
            </a:r>
            <a:r>
              <a:rPr lang="en-GB" b="1" u="sng" dirty="0" err="1">
                <a:solidFill>
                  <a:srgbClr val="FFC000"/>
                </a:solidFill>
              </a:rPr>
              <a:t>tTG</a:t>
            </a:r>
            <a:r>
              <a:rPr lang="en-GB" b="1" u="sng" dirty="0">
                <a:solidFill>
                  <a:srgbClr val="FFC000"/>
                </a:solidFill>
              </a:rPr>
              <a:t>?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b="1" dirty="0">
                <a:solidFill>
                  <a:srgbClr val="FF0000"/>
                </a:solidFill>
              </a:rPr>
              <a:t>Analysis of electronic and paper clinical records</a:t>
            </a:r>
          </a:p>
          <a:p>
            <a:pPr marL="514350" indent="-514350">
              <a:buFont typeface="+mj-lt"/>
              <a:buAutoNum type="arabicPeriod"/>
            </a:pP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35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4825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4841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en-GB" sz="3200" b="1" dirty="0">
                <a:solidFill>
                  <a:srgbClr val="FFFF00"/>
                </a:solidFill>
                <a:ea typeface="+mn-ea"/>
                <a:cs typeface="+mn-cs"/>
              </a:rPr>
              <a:t>19- 50 year olds with T1 for up to 10 years</a:t>
            </a:r>
            <a:endParaRPr lang="en-GB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9863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2660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555</Words>
  <Application>Microsoft Office PowerPoint</Application>
  <PresentationFormat>On-screen Show (4:3)</PresentationFormat>
  <Paragraphs>110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Type 1 DM and Coeliac Disease Quality Standards Audit </vt:lpstr>
      <vt:lpstr>PowerPoint Presentation</vt:lpstr>
      <vt:lpstr> Prevalence of  Coeliac Disease in T1DM</vt:lpstr>
      <vt:lpstr>Consequences of undiagnosed CD</vt:lpstr>
      <vt:lpstr>NICE GUIDELINES</vt:lpstr>
      <vt:lpstr>AUDIT Questions – ENHT hospital T1 population</vt:lpstr>
      <vt:lpstr>Target groups – were these screened for CD?</vt:lpstr>
      <vt:lpstr>RESULTS</vt:lpstr>
      <vt:lpstr>19- 50 year olds with T1 for up to 10 years</vt:lpstr>
      <vt:lpstr>All newly diagnosed T1s 2015-2016</vt:lpstr>
      <vt:lpstr>Were the 5 Quality standards met?  </vt:lpstr>
      <vt:lpstr>CONCLUSIONS</vt:lpstr>
      <vt:lpstr>RECOMMENDATIONS FOR MDT</vt:lpstr>
      <vt:lpstr>Key Messages</vt:lpstr>
    </vt:vector>
  </TitlesOfParts>
  <Company>NHS Hertfordshire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1 DM and Coeliac Disease T1 - CD</dc:title>
  <dc:creator>Admin</dc:creator>
  <cp:lastModifiedBy>Michelle Goldswain</cp:lastModifiedBy>
  <cp:revision>114</cp:revision>
  <dcterms:created xsi:type="dcterms:W3CDTF">2016-05-21T15:26:03Z</dcterms:created>
  <dcterms:modified xsi:type="dcterms:W3CDTF">2018-10-10T15:43:15Z</dcterms:modified>
</cp:coreProperties>
</file>